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9.xml" ContentType="application/vnd.ms-office.drawingml.diagramDrawing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diagrams/drawing7.xml" ContentType="application/vnd.ms-office.drawingml.diagramDrawing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drawing5.xml" ContentType="application/vnd.ms-office.drawingml.diagramDrawing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drawing11.xml" ContentType="application/vnd.ms-office.drawingml.diagramDrawing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58" r:id="rId2"/>
    <p:sldId id="543" r:id="rId3"/>
    <p:sldId id="545" r:id="rId4"/>
    <p:sldId id="531" r:id="rId5"/>
    <p:sldId id="538" r:id="rId6"/>
    <p:sldId id="540" r:id="rId7"/>
    <p:sldId id="550" r:id="rId8"/>
    <p:sldId id="549" r:id="rId9"/>
    <p:sldId id="534" r:id="rId10"/>
    <p:sldId id="510" r:id="rId11"/>
    <p:sldId id="520" r:id="rId12"/>
    <p:sldId id="521" r:id="rId13"/>
    <p:sldId id="547" r:id="rId14"/>
    <p:sldId id="535" r:id="rId15"/>
    <p:sldId id="537" r:id="rId16"/>
    <p:sldId id="539" r:id="rId17"/>
    <p:sldId id="551" r:id="rId18"/>
    <p:sldId id="524" r:id="rId19"/>
  </p:sldIdLst>
  <p:sldSz cx="10693400" cy="7561263"/>
  <p:notesSz cx="6797675" cy="9926638"/>
  <p:defaultTextStyle>
    <a:defPPr>
      <a:defRPr lang="ru-RU"/>
    </a:defPPr>
    <a:lvl1pPr algn="l" defTabSz="10429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520700" indent="-63500" algn="l" defTabSz="10429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042988" indent="-128588" algn="l" defTabSz="10429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563688" indent="-192088" algn="l" defTabSz="10429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85975" indent="-257175" algn="l" defTabSz="10429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Раев Константин Валерьевич" initials="РКВ" lastIdx="19" clrIdx="0"/>
  <p:cmAuthor id="1" name="Данилова" initials="ОА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94D79"/>
    <a:srgbClr val="206294"/>
    <a:srgbClr val="F3DA5B"/>
    <a:srgbClr val="DBE92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00" autoAdjust="0"/>
    <p:restoredTop sz="99657" autoAdjust="0"/>
  </p:normalViewPr>
  <p:slideViewPr>
    <p:cSldViewPr>
      <p:cViewPr>
        <p:scale>
          <a:sx n="70" d="100"/>
          <a:sy n="70" d="100"/>
        </p:scale>
        <p:origin x="-1382" y="-312"/>
      </p:cViewPr>
      <p:guideLst>
        <p:guide orient="horz" pos="238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72" y="-102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hyperlink" Target="1085.pdf" TargetMode="External"/><Relationship Id="rId1" Type="http://schemas.openxmlformats.org/officeDocument/2006/relationships/hyperlink" Target="&#1055;&#1088;&#1080;&#1082;&#1072;&#1079;%20&#1056;&#1086;&#1089;&#1086;&#1073;&#1088;&#1085;&#1072;&#1076;&#1079;&#1086;&#1088;&#1072;%20&#1086;&#1090;%2029.05.2014%20&#1075;.%20&#8470;%20785.pdf" TargetMode="External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1085.pdf" TargetMode="External"/><Relationship Id="rId1" Type="http://schemas.openxmlformats.org/officeDocument/2006/relationships/hyperlink" Target="&#1055;&#1088;&#1080;&#1082;&#1072;&#1079;%20&#1056;&#1086;&#1089;&#1086;&#1073;&#1088;&#1085;&#1072;&#1076;&#1079;&#1086;&#1088;&#1072;%20&#1086;&#1090;%2029.05.2014%20&#1075;.%20&#8470;%20785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8FE7DE-0D56-49FB-9258-5A785BBC5310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0CDF91-5748-401F-8DA1-EB21B9D44DD6}">
      <dgm:prSet phldrT="[Текст]"/>
      <dgm:spPr/>
      <dgm:t>
        <a:bodyPr/>
        <a:lstStyle/>
        <a:p>
          <a:r>
            <a:rPr lang="ru-RU" dirty="0" smtClean="0"/>
            <a:t>Мониторинг Рособрнадзора </a:t>
          </a:r>
        </a:p>
        <a:p>
          <a:r>
            <a:rPr lang="ru-RU" dirty="0" smtClean="0"/>
            <a:t>системы образования </a:t>
          </a:r>
        </a:p>
      </dgm:t>
    </dgm:pt>
    <dgm:pt modelId="{4B97AEA0-E28C-4725-8590-E829840A334C}" type="parTrans" cxnId="{23116171-719D-4D7D-87CC-3F2892D8E167}">
      <dgm:prSet/>
      <dgm:spPr/>
      <dgm:t>
        <a:bodyPr/>
        <a:lstStyle/>
        <a:p>
          <a:endParaRPr lang="ru-RU"/>
        </a:p>
      </dgm:t>
    </dgm:pt>
    <dgm:pt modelId="{A8599E42-FB70-430C-AF56-55BCFC4194C9}" type="sibTrans" cxnId="{23116171-719D-4D7D-87CC-3F2892D8E167}">
      <dgm:prSet/>
      <dgm:spPr/>
      <dgm:t>
        <a:bodyPr/>
        <a:lstStyle/>
        <a:p>
          <a:endParaRPr lang="ru-RU"/>
        </a:p>
      </dgm:t>
    </dgm:pt>
    <dgm:pt modelId="{EE9F8EBA-52D7-423F-BB64-42B367B37039}">
      <dgm:prSet phldrT="[Текст]"/>
      <dgm:spPr/>
      <dgm:t>
        <a:bodyPr/>
        <a:lstStyle/>
        <a:p>
          <a:r>
            <a:rPr lang="ru-RU" b="1" dirty="0" smtClean="0"/>
            <a:t>Государственный контроль и надзор в сфере образования</a:t>
          </a:r>
          <a:endParaRPr lang="ru-RU" dirty="0"/>
        </a:p>
      </dgm:t>
    </dgm:pt>
    <dgm:pt modelId="{D7ED4107-75B1-46E5-B07B-8983CC5210FE}" type="parTrans" cxnId="{D0A94923-B71E-4EE7-A7FF-505571D746F7}">
      <dgm:prSet/>
      <dgm:spPr/>
      <dgm:t>
        <a:bodyPr/>
        <a:lstStyle/>
        <a:p>
          <a:endParaRPr lang="ru-RU"/>
        </a:p>
      </dgm:t>
    </dgm:pt>
    <dgm:pt modelId="{899BDCBB-E67E-4634-9935-84E7B2A9C4D1}" type="sibTrans" cxnId="{D0A94923-B71E-4EE7-A7FF-505571D746F7}">
      <dgm:prSet/>
      <dgm:spPr/>
      <dgm:t>
        <a:bodyPr/>
        <a:lstStyle/>
        <a:p>
          <a:endParaRPr lang="ru-RU"/>
        </a:p>
      </dgm:t>
    </dgm:pt>
    <dgm:pt modelId="{3B5FE054-F658-4B27-ADCB-16BC378F2522}">
      <dgm:prSet/>
      <dgm:spPr/>
      <dgm:t>
        <a:bodyPr/>
        <a:lstStyle/>
        <a:p>
          <a:r>
            <a:rPr lang="ru-RU" b="1" dirty="0" smtClean="0"/>
            <a:t>Качество образования </a:t>
          </a:r>
          <a:endParaRPr lang="ru-RU" dirty="0"/>
        </a:p>
      </dgm:t>
    </dgm:pt>
    <dgm:pt modelId="{05F982A2-245F-4409-91C1-54846CDC9CD3}" type="parTrans" cxnId="{01A2D28E-164D-4CE0-BCF7-36CF45D7E72E}">
      <dgm:prSet/>
      <dgm:spPr/>
      <dgm:t>
        <a:bodyPr/>
        <a:lstStyle/>
        <a:p>
          <a:endParaRPr lang="ru-RU"/>
        </a:p>
      </dgm:t>
    </dgm:pt>
    <dgm:pt modelId="{9A025CC9-6FA9-425B-9A98-299A0958786D}" type="sibTrans" cxnId="{01A2D28E-164D-4CE0-BCF7-36CF45D7E72E}">
      <dgm:prSet/>
      <dgm:spPr/>
      <dgm:t>
        <a:bodyPr/>
        <a:lstStyle/>
        <a:p>
          <a:endParaRPr lang="ru-RU"/>
        </a:p>
      </dgm:t>
    </dgm:pt>
    <dgm:pt modelId="{A89F6DCC-57C7-4357-BAD4-71FD45A46F76}" type="pres">
      <dgm:prSet presAssocID="{038FE7DE-0D56-49FB-9258-5A785BBC5310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F0F9BA7E-FE09-40F0-BEEB-A892BBFC0DD5}" type="pres">
      <dgm:prSet presAssocID="{390CDF91-5748-401F-8DA1-EB21B9D44DD6}" presName="chaos" presStyleCnt="0"/>
      <dgm:spPr/>
    </dgm:pt>
    <dgm:pt modelId="{0BB2BF48-2BC4-4CB8-8FCE-F5175AE03174}" type="pres">
      <dgm:prSet presAssocID="{390CDF91-5748-401F-8DA1-EB21B9D44DD6}" presName="parTx1" presStyleLbl="revTx" presStyleIdx="0" presStyleCnt="2" custLinFactNeighborX="-1024" custLinFactNeighborY="6535"/>
      <dgm:spPr/>
      <dgm:t>
        <a:bodyPr/>
        <a:lstStyle/>
        <a:p>
          <a:endParaRPr lang="ru-RU"/>
        </a:p>
      </dgm:t>
    </dgm:pt>
    <dgm:pt modelId="{97B7D494-582F-4FB1-ADE5-F1697634FB81}" type="pres">
      <dgm:prSet presAssocID="{390CDF91-5748-401F-8DA1-EB21B9D44DD6}" presName="c1" presStyleLbl="node1" presStyleIdx="0" presStyleCnt="19"/>
      <dgm:spPr/>
    </dgm:pt>
    <dgm:pt modelId="{71CFC362-4C7A-44D9-8B02-87D0E65C8166}" type="pres">
      <dgm:prSet presAssocID="{390CDF91-5748-401F-8DA1-EB21B9D44DD6}" presName="c2" presStyleLbl="node1" presStyleIdx="1" presStyleCnt="19"/>
      <dgm:spPr/>
    </dgm:pt>
    <dgm:pt modelId="{3B195578-D16C-46B6-B5A3-99693FDCEDA7}" type="pres">
      <dgm:prSet presAssocID="{390CDF91-5748-401F-8DA1-EB21B9D44DD6}" presName="c3" presStyleLbl="node1" presStyleIdx="2" presStyleCnt="19"/>
      <dgm:spPr/>
    </dgm:pt>
    <dgm:pt modelId="{67491825-FA84-4E01-9F0A-3BB83859841C}" type="pres">
      <dgm:prSet presAssocID="{390CDF91-5748-401F-8DA1-EB21B9D44DD6}" presName="c4" presStyleLbl="node1" presStyleIdx="3" presStyleCnt="19"/>
      <dgm:spPr/>
    </dgm:pt>
    <dgm:pt modelId="{B84D5F6D-A411-41D0-8F39-628FA0C076F3}" type="pres">
      <dgm:prSet presAssocID="{390CDF91-5748-401F-8DA1-EB21B9D44DD6}" presName="c5" presStyleLbl="node1" presStyleIdx="4" presStyleCnt="19"/>
      <dgm:spPr/>
    </dgm:pt>
    <dgm:pt modelId="{62B5F7E3-FABF-4DFC-9A99-B1475431F95C}" type="pres">
      <dgm:prSet presAssocID="{390CDF91-5748-401F-8DA1-EB21B9D44DD6}" presName="c6" presStyleLbl="node1" presStyleIdx="5" presStyleCnt="19"/>
      <dgm:spPr/>
    </dgm:pt>
    <dgm:pt modelId="{98FFD5C8-0F55-4BAD-B137-12BC30FB4D3F}" type="pres">
      <dgm:prSet presAssocID="{390CDF91-5748-401F-8DA1-EB21B9D44DD6}" presName="c7" presStyleLbl="node1" presStyleIdx="6" presStyleCnt="19"/>
      <dgm:spPr/>
    </dgm:pt>
    <dgm:pt modelId="{13767CC5-CAE7-4B2C-8027-FFB139435BF7}" type="pres">
      <dgm:prSet presAssocID="{390CDF91-5748-401F-8DA1-EB21B9D44DD6}" presName="c8" presStyleLbl="node1" presStyleIdx="7" presStyleCnt="19"/>
      <dgm:spPr/>
    </dgm:pt>
    <dgm:pt modelId="{19FBE224-5602-468E-A11D-1176A85F4B1F}" type="pres">
      <dgm:prSet presAssocID="{390CDF91-5748-401F-8DA1-EB21B9D44DD6}" presName="c9" presStyleLbl="node1" presStyleIdx="8" presStyleCnt="19"/>
      <dgm:spPr/>
    </dgm:pt>
    <dgm:pt modelId="{156107A2-9293-4BEB-A3C8-9236C4F95C69}" type="pres">
      <dgm:prSet presAssocID="{390CDF91-5748-401F-8DA1-EB21B9D44DD6}" presName="c10" presStyleLbl="node1" presStyleIdx="9" presStyleCnt="19"/>
      <dgm:spPr/>
    </dgm:pt>
    <dgm:pt modelId="{4BD2C9CA-0230-4D40-950B-726D9689DE7D}" type="pres">
      <dgm:prSet presAssocID="{390CDF91-5748-401F-8DA1-EB21B9D44DD6}" presName="c11" presStyleLbl="node1" presStyleIdx="10" presStyleCnt="19"/>
      <dgm:spPr/>
    </dgm:pt>
    <dgm:pt modelId="{87C88BF7-6945-4FDB-8BE7-46F92FE2CFD7}" type="pres">
      <dgm:prSet presAssocID="{390CDF91-5748-401F-8DA1-EB21B9D44DD6}" presName="c12" presStyleLbl="node1" presStyleIdx="11" presStyleCnt="19"/>
      <dgm:spPr/>
    </dgm:pt>
    <dgm:pt modelId="{6C1550B0-0621-42A4-AEC7-C4D7B5849D95}" type="pres">
      <dgm:prSet presAssocID="{390CDF91-5748-401F-8DA1-EB21B9D44DD6}" presName="c13" presStyleLbl="node1" presStyleIdx="12" presStyleCnt="19"/>
      <dgm:spPr/>
    </dgm:pt>
    <dgm:pt modelId="{D2D6A110-15D3-4DEB-ADB3-829776B25D29}" type="pres">
      <dgm:prSet presAssocID="{390CDF91-5748-401F-8DA1-EB21B9D44DD6}" presName="c14" presStyleLbl="node1" presStyleIdx="13" presStyleCnt="19"/>
      <dgm:spPr/>
    </dgm:pt>
    <dgm:pt modelId="{22F54F7D-CA22-410B-A5E3-3619D55A425A}" type="pres">
      <dgm:prSet presAssocID="{390CDF91-5748-401F-8DA1-EB21B9D44DD6}" presName="c15" presStyleLbl="node1" presStyleIdx="14" presStyleCnt="19"/>
      <dgm:spPr/>
    </dgm:pt>
    <dgm:pt modelId="{F68CBEBB-DC8B-45F2-BB9E-5CBD28541297}" type="pres">
      <dgm:prSet presAssocID="{390CDF91-5748-401F-8DA1-EB21B9D44DD6}" presName="c16" presStyleLbl="node1" presStyleIdx="15" presStyleCnt="19"/>
      <dgm:spPr/>
    </dgm:pt>
    <dgm:pt modelId="{2F19CD58-B905-4D2D-9637-0925F86F79D4}" type="pres">
      <dgm:prSet presAssocID="{390CDF91-5748-401F-8DA1-EB21B9D44DD6}" presName="c17" presStyleLbl="node1" presStyleIdx="16" presStyleCnt="19"/>
      <dgm:spPr/>
    </dgm:pt>
    <dgm:pt modelId="{55D63E1F-0C1D-4C1C-AEEA-3BA71017441E}" type="pres">
      <dgm:prSet presAssocID="{390CDF91-5748-401F-8DA1-EB21B9D44DD6}" presName="c18" presStyleLbl="node1" presStyleIdx="17" presStyleCnt="19"/>
      <dgm:spPr/>
    </dgm:pt>
    <dgm:pt modelId="{DCEDE5B5-1FF7-4999-9C40-2A03219B34F3}" type="pres">
      <dgm:prSet presAssocID="{A8599E42-FB70-430C-AF56-55BCFC4194C9}" presName="chevronComposite1" presStyleCnt="0"/>
      <dgm:spPr/>
    </dgm:pt>
    <dgm:pt modelId="{A5334663-D06D-4665-B2A6-87990B409BD8}" type="pres">
      <dgm:prSet presAssocID="{A8599E42-FB70-430C-AF56-55BCFC4194C9}" presName="chevron1" presStyleLbl="sibTrans2D1" presStyleIdx="0" presStyleCnt="2"/>
      <dgm:spPr/>
    </dgm:pt>
    <dgm:pt modelId="{15ED6046-6C1C-4C04-890F-AD3FB1A12212}" type="pres">
      <dgm:prSet presAssocID="{A8599E42-FB70-430C-AF56-55BCFC4194C9}" presName="spChevron1" presStyleCnt="0"/>
      <dgm:spPr/>
    </dgm:pt>
    <dgm:pt modelId="{F81E37F3-5EC0-459F-97E6-C62E1D816794}" type="pres">
      <dgm:prSet presAssocID="{EE9F8EBA-52D7-423F-BB64-42B367B37039}" presName="middle" presStyleCnt="0"/>
      <dgm:spPr/>
    </dgm:pt>
    <dgm:pt modelId="{CDF02916-E44E-4754-8C37-860272577FAF}" type="pres">
      <dgm:prSet presAssocID="{EE9F8EBA-52D7-423F-BB64-42B367B37039}" presName="parTxMid" presStyleLbl="revTx" presStyleIdx="1" presStyleCnt="2"/>
      <dgm:spPr/>
      <dgm:t>
        <a:bodyPr/>
        <a:lstStyle/>
        <a:p>
          <a:endParaRPr lang="ru-RU"/>
        </a:p>
      </dgm:t>
    </dgm:pt>
    <dgm:pt modelId="{226AF9D9-6873-465D-AC9A-CFE28E4C5624}" type="pres">
      <dgm:prSet presAssocID="{EE9F8EBA-52D7-423F-BB64-42B367B37039}" presName="spMid" presStyleCnt="0"/>
      <dgm:spPr/>
    </dgm:pt>
    <dgm:pt modelId="{8597AE2C-7592-40EC-A8EE-8FC031AFCCF2}" type="pres">
      <dgm:prSet presAssocID="{899BDCBB-E67E-4634-9935-84E7B2A9C4D1}" presName="chevronComposite1" presStyleCnt="0"/>
      <dgm:spPr/>
    </dgm:pt>
    <dgm:pt modelId="{C6E91790-F6DB-4440-ADAA-613585A6A7C4}" type="pres">
      <dgm:prSet presAssocID="{899BDCBB-E67E-4634-9935-84E7B2A9C4D1}" presName="chevron1" presStyleLbl="sibTrans2D1" presStyleIdx="1" presStyleCnt="2"/>
      <dgm:spPr/>
    </dgm:pt>
    <dgm:pt modelId="{BA65BFC5-C4CD-4C6A-A2D5-8A0FD262C4A1}" type="pres">
      <dgm:prSet presAssocID="{899BDCBB-E67E-4634-9935-84E7B2A9C4D1}" presName="spChevron1" presStyleCnt="0"/>
      <dgm:spPr/>
    </dgm:pt>
    <dgm:pt modelId="{7692433E-6FE0-4259-B6B1-5A4F96FA4263}" type="pres">
      <dgm:prSet presAssocID="{3B5FE054-F658-4B27-ADCB-16BC378F2522}" presName="last" presStyleCnt="0"/>
      <dgm:spPr/>
    </dgm:pt>
    <dgm:pt modelId="{95CAAE63-92D8-4D08-B5BD-B490663F5811}" type="pres">
      <dgm:prSet presAssocID="{3B5FE054-F658-4B27-ADCB-16BC378F2522}" presName="circleTx" presStyleLbl="node1" presStyleIdx="18" presStyleCnt="19"/>
      <dgm:spPr/>
      <dgm:t>
        <a:bodyPr/>
        <a:lstStyle/>
        <a:p>
          <a:endParaRPr lang="ru-RU"/>
        </a:p>
      </dgm:t>
    </dgm:pt>
    <dgm:pt modelId="{658E2DAD-6320-4516-95CB-90E8163EFED4}" type="pres">
      <dgm:prSet presAssocID="{3B5FE054-F658-4B27-ADCB-16BC378F2522}" presName="spN" presStyleCnt="0"/>
      <dgm:spPr/>
    </dgm:pt>
  </dgm:ptLst>
  <dgm:cxnLst>
    <dgm:cxn modelId="{D0A94923-B71E-4EE7-A7FF-505571D746F7}" srcId="{038FE7DE-0D56-49FB-9258-5A785BBC5310}" destId="{EE9F8EBA-52D7-423F-BB64-42B367B37039}" srcOrd="1" destOrd="0" parTransId="{D7ED4107-75B1-46E5-B07B-8983CC5210FE}" sibTransId="{899BDCBB-E67E-4634-9935-84E7B2A9C4D1}"/>
    <dgm:cxn modelId="{1EAF64FD-9808-474D-8950-BEDDA374FC96}" type="presOf" srcId="{EE9F8EBA-52D7-423F-BB64-42B367B37039}" destId="{CDF02916-E44E-4754-8C37-860272577FAF}" srcOrd="0" destOrd="0" presId="urn:microsoft.com/office/officeart/2009/3/layout/RandomtoResultProcess"/>
    <dgm:cxn modelId="{01A2D28E-164D-4CE0-BCF7-36CF45D7E72E}" srcId="{038FE7DE-0D56-49FB-9258-5A785BBC5310}" destId="{3B5FE054-F658-4B27-ADCB-16BC378F2522}" srcOrd="2" destOrd="0" parTransId="{05F982A2-245F-4409-91C1-54846CDC9CD3}" sibTransId="{9A025CC9-6FA9-425B-9A98-299A0958786D}"/>
    <dgm:cxn modelId="{FAE40B23-BA46-4583-87CA-1E815BEF4621}" type="presOf" srcId="{390CDF91-5748-401F-8DA1-EB21B9D44DD6}" destId="{0BB2BF48-2BC4-4CB8-8FCE-F5175AE03174}" srcOrd="0" destOrd="0" presId="urn:microsoft.com/office/officeart/2009/3/layout/RandomtoResultProcess"/>
    <dgm:cxn modelId="{FE1658D3-7533-4737-8C7D-9CBB4FB0C6D8}" type="presOf" srcId="{3B5FE054-F658-4B27-ADCB-16BC378F2522}" destId="{95CAAE63-92D8-4D08-B5BD-B490663F5811}" srcOrd="0" destOrd="0" presId="urn:microsoft.com/office/officeart/2009/3/layout/RandomtoResultProcess"/>
    <dgm:cxn modelId="{23116171-719D-4D7D-87CC-3F2892D8E167}" srcId="{038FE7DE-0D56-49FB-9258-5A785BBC5310}" destId="{390CDF91-5748-401F-8DA1-EB21B9D44DD6}" srcOrd="0" destOrd="0" parTransId="{4B97AEA0-E28C-4725-8590-E829840A334C}" sibTransId="{A8599E42-FB70-430C-AF56-55BCFC4194C9}"/>
    <dgm:cxn modelId="{8F1C3595-B456-4876-9E12-440D65311DC5}" type="presOf" srcId="{038FE7DE-0D56-49FB-9258-5A785BBC5310}" destId="{A89F6DCC-57C7-4357-BAD4-71FD45A46F76}" srcOrd="0" destOrd="0" presId="urn:microsoft.com/office/officeart/2009/3/layout/RandomtoResultProcess"/>
    <dgm:cxn modelId="{55706E55-2CFB-40E9-999D-865157B0C087}" type="presParOf" srcId="{A89F6DCC-57C7-4357-BAD4-71FD45A46F76}" destId="{F0F9BA7E-FE09-40F0-BEEB-A892BBFC0DD5}" srcOrd="0" destOrd="0" presId="urn:microsoft.com/office/officeart/2009/3/layout/RandomtoResultProcess"/>
    <dgm:cxn modelId="{93D23C36-C6FB-4ECE-8E66-9425CD48DAA6}" type="presParOf" srcId="{F0F9BA7E-FE09-40F0-BEEB-A892BBFC0DD5}" destId="{0BB2BF48-2BC4-4CB8-8FCE-F5175AE03174}" srcOrd="0" destOrd="0" presId="urn:microsoft.com/office/officeart/2009/3/layout/RandomtoResultProcess"/>
    <dgm:cxn modelId="{952EC202-76B2-4EC2-8C25-A87617A66B95}" type="presParOf" srcId="{F0F9BA7E-FE09-40F0-BEEB-A892BBFC0DD5}" destId="{97B7D494-582F-4FB1-ADE5-F1697634FB81}" srcOrd="1" destOrd="0" presId="urn:microsoft.com/office/officeart/2009/3/layout/RandomtoResultProcess"/>
    <dgm:cxn modelId="{9F1D6340-D08F-4298-B434-6E9D2FD02304}" type="presParOf" srcId="{F0F9BA7E-FE09-40F0-BEEB-A892BBFC0DD5}" destId="{71CFC362-4C7A-44D9-8B02-87D0E65C8166}" srcOrd="2" destOrd="0" presId="urn:microsoft.com/office/officeart/2009/3/layout/RandomtoResultProcess"/>
    <dgm:cxn modelId="{BCF7F43A-DFF5-4221-9A06-38A72C938517}" type="presParOf" srcId="{F0F9BA7E-FE09-40F0-BEEB-A892BBFC0DD5}" destId="{3B195578-D16C-46B6-B5A3-99693FDCEDA7}" srcOrd="3" destOrd="0" presId="urn:microsoft.com/office/officeart/2009/3/layout/RandomtoResultProcess"/>
    <dgm:cxn modelId="{5E76BDF1-0ED6-4A0D-9A81-8DC119B19647}" type="presParOf" srcId="{F0F9BA7E-FE09-40F0-BEEB-A892BBFC0DD5}" destId="{67491825-FA84-4E01-9F0A-3BB83859841C}" srcOrd="4" destOrd="0" presId="urn:microsoft.com/office/officeart/2009/3/layout/RandomtoResultProcess"/>
    <dgm:cxn modelId="{E0DDB779-E793-4DC4-A264-D136AFC0C4DD}" type="presParOf" srcId="{F0F9BA7E-FE09-40F0-BEEB-A892BBFC0DD5}" destId="{B84D5F6D-A411-41D0-8F39-628FA0C076F3}" srcOrd="5" destOrd="0" presId="urn:microsoft.com/office/officeart/2009/3/layout/RandomtoResultProcess"/>
    <dgm:cxn modelId="{26B4A3F3-596F-45C9-BE7B-C9728C9CB78C}" type="presParOf" srcId="{F0F9BA7E-FE09-40F0-BEEB-A892BBFC0DD5}" destId="{62B5F7E3-FABF-4DFC-9A99-B1475431F95C}" srcOrd="6" destOrd="0" presId="urn:microsoft.com/office/officeart/2009/3/layout/RandomtoResultProcess"/>
    <dgm:cxn modelId="{619B1F4E-2658-4013-BBF9-5FD18BDF7947}" type="presParOf" srcId="{F0F9BA7E-FE09-40F0-BEEB-A892BBFC0DD5}" destId="{98FFD5C8-0F55-4BAD-B137-12BC30FB4D3F}" srcOrd="7" destOrd="0" presId="urn:microsoft.com/office/officeart/2009/3/layout/RandomtoResultProcess"/>
    <dgm:cxn modelId="{5C0B30CC-7635-4943-903E-1411A4FECEC0}" type="presParOf" srcId="{F0F9BA7E-FE09-40F0-BEEB-A892BBFC0DD5}" destId="{13767CC5-CAE7-4B2C-8027-FFB139435BF7}" srcOrd="8" destOrd="0" presId="urn:microsoft.com/office/officeart/2009/3/layout/RandomtoResultProcess"/>
    <dgm:cxn modelId="{4C4BA171-A26E-4507-BBFF-321F474F0163}" type="presParOf" srcId="{F0F9BA7E-FE09-40F0-BEEB-A892BBFC0DD5}" destId="{19FBE224-5602-468E-A11D-1176A85F4B1F}" srcOrd="9" destOrd="0" presId="urn:microsoft.com/office/officeart/2009/3/layout/RandomtoResultProcess"/>
    <dgm:cxn modelId="{264C95E3-998A-4A19-BFC4-5077D06B2F7A}" type="presParOf" srcId="{F0F9BA7E-FE09-40F0-BEEB-A892BBFC0DD5}" destId="{156107A2-9293-4BEB-A3C8-9236C4F95C69}" srcOrd="10" destOrd="0" presId="urn:microsoft.com/office/officeart/2009/3/layout/RandomtoResultProcess"/>
    <dgm:cxn modelId="{10929B69-7DFA-4004-B53F-8E0C70CF4F08}" type="presParOf" srcId="{F0F9BA7E-FE09-40F0-BEEB-A892BBFC0DD5}" destId="{4BD2C9CA-0230-4D40-950B-726D9689DE7D}" srcOrd="11" destOrd="0" presId="urn:microsoft.com/office/officeart/2009/3/layout/RandomtoResultProcess"/>
    <dgm:cxn modelId="{2CF86458-296C-410D-942F-723487B6629F}" type="presParOf" srcId="{F0F9BA7E-FE09-40F0-BEEB-A892BBFC0DD5}" destId="{87C88BF7-6945-4FDB-8BE7-46F92FE2CFD7}" srcOrd="12" destOrd="0" presId="urn:microsoft.com/office/officeart/2009/3/layout/RandomtoResultProcess"/>
    <dgm:cxn modelId="{8A6117A1-C366-475E-A57D-9DD31404CD8C}" type="presParOf" srcId="{F0F9BA7E-FE09-40F0-BEEB-A892BBFC0DD5}" destId="{6C1550B0-0621-42A4-AEC7-C4D7B5849D95}" srcOrd="13" destOrd="0" presId="urn:microsoft.com/office/officeart/2009/3/layout/RandomtoResultProcess"/>
    <dgm:cxn modelId="{305069C4-8B4A-4BC1-8C11-0B139B564FB7}" type="presParOf" srcId="{F0F9BA7E-FE09-40F0-BEEB-A892BBFC0DD5}" destId="{D2D6A110-15D3-4DEB-ADB3-829776B25D29}" srcOrd="14" destOrd="0" presId="urn:microsoft.com/office/officeart/2009/3/layout/RandomtoResultProcess"/>
    <dgm:cxn modelId="{37AA9D84-B825-48E5-9039-5E0240F0B255}" type="presParOf" srcId="{F0F9BA7E-FE09-40F0-BEEB-A892BBFC0DD5}" destId="{22F54F7D-CA22-410B-A5E3-3619D55A425A}" srcOrd="15" destOrd="0" presId="urn:microsoft.com/office/officeart/2009/3/layout/RandomtoResultProcess"/>
    <dgm:cxn modelId="{AA30E6C9-8D23-46A0-9E06-55166FD7706F}" type="presParOf" srcId="{F0F9BA7E-FE09-40F0-BEEB-A892BBFC0DD5}" destId="{F68CBEBB-DC8B-45F2-BB9E-5CBD28541297}" srcOrd="16" destOrd="0" presId="urn:microsoft.com/office/officeart/2009/3/layout/RandomtoResultProcess"/>
    <dgm:cxn modelId="{505F3099-B53F-4EE4-BE4E-A20234876B3B}" type="presParOf" srcId="{F0F9BA7E-FE09-40F0-BEEB-A892BBFC0DD5}" destId="{2F19CD58-B905-4D2D-9637-0925F86F79D4}" srcOrd="17" destOrd="0" presId="urn:microsoft.com/office/officeart/2009/3/layout/RandomtoResultProcess"/>
    <dgm:cxn modelId="{CA1F5CE6-C7CD-4469-8645-7D5AE0496B28}" type="presParOf" srcId="{F0F9BA7E-FE09-40F0-BEEB-A892BBFC0DD5}" destId="{55D63E1F-0C1D-4C1C-AEEA-3BA71017441E}" srcOrd="18" destOrd="0" presId="urn:microsoft.com/office/officeart/2009/3/layout/RandomtoResultProcess"/>
    <dgm:cxn modelId="{F37FF221-B829-433D-B842-AF8F5E5B55C9}" type="presParOf" srcId="{A89F6DCC-57C7-4357-BAD4-71FD45A46F76}" destId="{DCEDE5B5-1FF7-4999-9C40-2A03219B34F3}" srcOrd="1" destOrd="0" presId="urn:microsoft.com/office/officeart/2009/3/layout/RandomtoResultProcess"/>
    <dgm:cxn modelId="{7878469C-78D6-4EE5-AA81-2622FB28AA0C}" type="presParOf" srcId="{DCEDE5B5-1FF7-4999-9C40-2A03219B34F3}" destId="{A5334663-D06D-4665-B2A6-87990B409BD8}" srcOrd="0" destOrd="0" presId="urn:microsoft.com/office/officeart/2009/3/layout/RandomtoResultProcess"/>
    <dgm:cxn modelId="{6C7B1886-615F-48FD-BBB8-DBBB63CB3BEA}" type="presParOf" srcId="{DCEDE5B5-1FF7-4999-9C40-2A03219B34F3}" destId="{15ED6046-6C1C-4C04-890F-AD3FB1A12212}" srcOrd="1" destOrd="0" presId="urn:microsoft.com/office/officeart/2009/3/layout/RandomtoResultProcess"/>
    <dgm:cxn modelId="{2FA203DE-C5F9-4777-B237-760A68C64DE2}" type="presParOf" srcId="{A89F6DCC-57C7-4357-BAD4-71FD45A46F76}" destId="{F81E37F3-5EC0-459F-97E6-C62E1D816794}" srcOrd="2" destOrd="0" presId="urn:microsoft.com/office/officeart/2009/3/layout/RandomtoResultProcess"/>
    <dgm:cxn modelId="{B0D41F0C-6F67-489E-81C6-5727B4618B03}" type="presParOf" srcId="{F81E37F3-5EC0-459F-97E6-C62E1D816794}" destId="{CDF02916-E44E-4754-8C37-860272577FAF}" srcOrd="0" destOrd="0" presId="urn:microsoft.com/office/officeart/2009/3/layout/RandomtoResultProcess"/>
    <dgm:cxn modelId="{C173B959-D404-4DCA-B6DF-E202B588CBDF}" type="presParOf" srcId="{F81E37F3-5EC0-459F-97E6-C62E1D816794}" destId="{226AF9D9-6873-465D-AC9A-CFE28E4C5624}" srcOrd="1" destOrd="0" presId="urn:microsoft.com/office/officeart/2009/3/layout/RandomtoResultProcess"/>
    <dgm:cxn modelId="{B10E93B3-BF1D-4375-B6E2-9D721B452A1A}" type="presParOf" srcId="{A89F6DCC-57C7-4357-BAD4-71FD45A46F76}" destId="{8597AE2C-7592-40EC-A8EE-8FC031AFCCF2}" srcOrd="3" destOrd="0" presId="urn:microsoft.com/office/officeart/2009/3/layout/RandomtoResultProcess"/>
    <dgm:cxn modelId="{C97F246D-2C7A-4888-AA06-4BEF91C19241}" type="presParOf" srcId="{8597AE2C-7592-40EC-A8EE-8FC031AFCCF2}" destId="{C6E91790-F6DB-4440-ADAA-613585A6A7C4}" srcOrd="0" destOrd="0" presId="urn:microsoft.com/office/officeart/2009/3/layout/RandomtoResultProcess"/>
    <dgm:cxn modelId="{01282DFD-9C83-42F6-B772-0CF0A305800A}" type="presParOf" srcId="{8597AE2C-7592-40EC-A8EE-8FC031AFCCF2}" destId="{BA65BFC5-C4CD-4C6A-A2D5-8A0FD262C4A1}" srcOrd="1" destOrd="0" presId="urn:microsoft.com/office/officeart/2009/3/layout/RandomtoResultProcess"/>
    <dgm:cxn modelId="{068151C4-FE9D-42C7-9C59-CAD5CE901C3D}" type="presParOf" srcId="{A89F6DCC-57C7-4357-BAD4-71FD45A46F76}" destId="{7692433E-6FE0-4259-B6B1-5A4F96FA4263}" srcOrd="4" destOrd="0" presId="urn:microsoft.com/office/officeart/2009/3/layout/RandomtoResultProcess"/>
    <dgm:cxn modelId="{E258E661-10C3-4F4A-8FDC-262C78C0D047}" type="presParOf" srcId="{7692433E-6FE0-4259-B6B1-5A4F96FA4263}" destId="{95CAAE63-92D8-4D08-B5BD-B490663F5811}" srcOrd="0" destOrd="0" presId="urn:microsoft.com/office/officeart/2009/3/layout/RandomtoResultProcess"/>
    <dgm:cxn modelId="{9A88B35D-2B80-47AE-A3EE-5742BAFBEE66}" type="presParOf" srcId="{7692433E-6FE0-4259-B6B1-5A4F96FA4263}" destId="{658E2DAD-6320-4516-95CB-90E8163EFED4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A67F9D9-E20A-4D5F-9B06-4A16F5B96D18}" type="doc">
      <dgm:prSet loTypeId="urn:microsoft.com/office/officeart/2005/8/layout/pyramid3" loCatId="pyramid" qsTypeId="urn:microsoft.com/office/officeart/2005/8/quickstyle/3d4" qsCatId="3D" csTypeId="urn:microsoft.com/office/officeart/2005/8/colors/colorful3" csCatId="colorful" phldr="1"/>
      <dgm:spPr/>
    </dgm:pt>
    <dgm:pt modelId="{BE701725-30DD-45F3-880E-137C3D641B40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2800" dirty="0" smtClean="0">
              <a:latin typeface="Georgia" panose="02040502050405020303" pitchFamily="18" charset="0"/>
            </a:rPr>
            <a:t>1</a:t>
          </a:r>
        </a:p>
        <a:p>
          <a:r>
            <a:rPr lang="ru-RU" sz="1400" dirty="0" smtClean="0">
              <a:latin typeface="Georgia" panose="02040502050405020303" pitchFamily="18" charset="0"/>
            </a:rPr>
            <a:t>(источник – результаты мониторинга Минобрнауки России)</a:t>
          </a:r>
          <a:endParaRPr lang="ru-RU" sz="1400" dirty="0">
            <a:latin typeface="Georgia" panose="02040502050405020303" pitchFamily="18" charset="0"/>
          </a:endParaRPr>
        </a:p>
      </dgm:t>
    </dgm:pt>
    <dgm:pt modelId="{73231059-42EB-4F48-B655-5B2061942A05}" type="parTrans" cxnId="{F12D58C8-4769-4156-BF21-F63642D93C66}">
      <dgm:prSet/>
      <dgm:spPr/>
      <dgm:t>
        <a:bodyPr/>
        <a:lstStyle/>
        <a:p>
          <a:endParaRPr lang="ru-RU" sz="2800">
            <a:solidFill>
              <a:schemeClr val="bg1">
                <a:lumMod val="50000"/>
              </a:schemeClr>
            </a:solidFill>
            <a:latin typeface="Georgia" panose="02040502050405020303" pitchFamily="18" charset="0"/>
          </a:endParaRPr>
        </a:p>
      </dgm:t>
    </dgm:pt>
    <dgm:pt modelId="{5CC61872-BA2F-49C0-927D-E12958D2F9AE}" type="sibTrans" cxnId="{F12D58C8-4769-4156-BF21-F63642D93C66}">
      <dgm:prSet/>
      <dgm:spPr/>
      <dgm:t>
        <a:bodyPr/>
        <a:lstStyle/>
        <a:p>
          <a:endParaRPr lang="ru-RU" sz="2800">
            <a:solidFill>
              <a:schemeClr val="bg1">
                <a:lumMod val="50000"/>
              </a:schemeClr>
            </a:solidFill>
            <a:latin typeface="Georgia" panose="02040502050405020303" pitchFamily="18" charset="0"/>
          </a:endParaRPr>
        </a:p>
      </dgm:t>
    </dgm:pt>
    <dgm:pt modelId="{CCF97E55-6DC4-4887-947F-DE229B601274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2800" dirty="0" smtClean="0">
              <a:latin typeface="Georgia" panose="02040502050405020303" pitchFamily="18" charset="0"/>
            </a:rPr>
            <a:t>2 </a:t>
          </a:r>
        </a:p>
        <a:p>
          <a:r>
            <a:rPr lang="ru-RU" sz="1600" dirty="0" smtClean="0">
              <a:latin typeface="Georgia" panose="02040502050405020303" pitchFamily="18" charset="0"/>
            </a:rPr>
            <a:t>(источник – ФИС ГИА и приема)</a:t>
          </a:r>
        </a:p>
      </dgm:t>
    </dgm:pt>
    <dgm:pt modelId="{3CFAD7D3-3CDB-4D79-8EB8-7CAE72FB9D09}" type="parTrans" cxnId="{46E57ABD-F28E-4D85-A3B0-EF72E8038E4F}">
      <dgm:prSet/>
      <dgm:spPr/>
      <dgm:t>
        <a:bodyPr/>
        <a:lstStyle/>
        <a:p>
          <a:endParaRPr lang="ru-RU" sz="2800">
            <a:solidFill>
              <a:schemeClr val="bg1">
                <a:lumMod val="50000"/>
              </a:schemeClr>
            </a:solidFill>
          </a:endParaRPr>
        </a:p>
      </dgm:t>
    </dgm:pt>
    <dgm:pt modelId="{4CE16B25-C7F9-4995-9FB0-5FA428E01FD1}" type="sibTrans" cxnId="{46E57ABD-F28E-4D85-A3B0-EF72E8038E4F}">
      <dgm:prSet/>
      <dgm:spPr/>
      <dgm:t>
        <a:bodyPr/>
        <a:lstStyle/>
        <a:p>
          <a:endParaRPr lang="ru-RU" sz="2800">
            <a:solidFill>
              <a:schemeClr val="bg1">
                <a:lumMod val="50000"/>
              </a:schemeClr>
            </a:solidFill>
          </a:endParaRPr>
        </a:p>
      </dgm:t>
    </dgm:pt>
    <dgm:pt modelId="{14E4D5A8-28EE-4826-BACE-EE90298909D9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2800" dirty="0" smtClean="0">
              <a:latin typeface="Georgia" panose="02040502050405020303" pitchFamily="18" charset="0"/>
            </a:rPr>
            <a:t>3</a:t>
          </a:r>
        </a:p>
        <a:p>
          <a:r>
            <a:rPr lang="ru-RU" sz="1400" dirty="0" smtClean="0">
              <a:latin typeface="Georgia" panose="02040502050405020303" pitchFamily="18" charset="0"/>
            </a:rPr>
            <a:t>(источник – сайты ООВО)</a:t>
          </a:r>
          <a:endParaRPr lang="ru-RU" sz="1400" dirty="0">
            <a:latin typeface="Georgia" panose="02040502050405020303" pitchFamily="18" charset="0"/>
          </a:endParaRPr>
        </a:p>
      </dgm:t>
    </dgm:pt>
    <dgm:pt modelId="{12C9C013-68EC-4557-8FAB-B0CDC8D04863}" type="parTrans" cxnId="{CA0EFD96-BB31-474B-96CB-5A8716CE4B67}">
      <dgm:prSet/>
      <dgm:spPr/>
      <dgm:t>
        <a:bodyPr/>
        <a:lstStyle/>
        <a:p>
          <a:endParaRPr lang="ru-RU" sz="2800">
            <a:solidFill>
              <a:schemeClr val="bg1">
                <a:lumMod val="50000"/>
              </a:schemeClr>
            </a:solidFill>
          </a:endParaRPr>
        </a:p>
      </dgm:t>
    </dgm:pt>
    <dgm:pt modelId="{38C923EB-E703-4338-8E21-9F4A3EA3C960}" type="sibTrans" cxnId="{CA0EFD96-BB31-474B-96CB-5A8716CE4B67}">
      <dgm:prSet/>
      <dgm:spPr/>
      <dgm:t>
        <a:bodyPr/>
        <a:lstStyle/>
        <a:p>
          <a:endParaRPr lang="ru-RU" sz="2800">
            <a:solidFill>
              <a:schemeClr val="bg1">
                <a:lumMod val="50000"/>
              </a:schemeClr>
            </a:solidFill>
          </a:endParaRPr>
        </a:p>
      </dgm:t>
    </dgm:pt>
    <dgm:pt modelId="{42224459-5D09-440A-BAC5-FFC83BEE27A1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2800" dirty="0" smtClean="0">
              <a:latin typeface="Georgia" panose="02040502050405020303" pitchFamily="18" charset="0"/>
            </a:rPr>
            <a:t>4</a:t>
          </a:r>
        </a:p>
        <a:p>
          <a:r>
            <a:rPr lang="ru-RU" sz="1400" dirty="0" smtClean="0">
              <a:latin typeface="Georgia" panose="02040502050405020303" pitchFamily="18" charset="0"/>
            </a:rPr>
            <a:t>(источник – ИС АКНД ОУ)</a:t>
          </a:r>
          <a:endParaRPr lang="ru-RU" sz="1400" dirty="0">
            <a:latin typeface="Georgia" panose="02040502050405020303" pitchFamily="18" charset="0"/>
          </a:endParaRPr>
        </a:p>
      </dgm:t>
    </dgm:pt>
    <dgm:pt modelId="{BDC75AF3-7123-4BC2-9C6D-2269C5DF42DD}" type="parTrans" cxnId="{5F1AEFF2-BA7C-4B66-8C4F-7C0F5BA713E9}">
      <dgm:prSet/>
      <dgm:spPr/>
      <dgm:t>
        <a:bodyPr/>
        <a:lstStyle/>
        <a:p>
          <a:endParaRPr lang="ru-RU" sz="2800">
            <a:solidFill>
              <a:schemeClr val="bg1">
                <a:lumMod val="50000"/>
              </a:schemeClr>
            </a:solidFill>
          </a:endParaRPr>
        </a:p>
      </dgm:t>
    </dgm:pt>
    <dgm:pt modelId="{A681B023-8D8A-43C6-9339-3580E104414D}" type="sibTrans" cxnId="{5F1AEFF2-BA7C-4B66-8C4F-7C0F5BA713E9}">
      <dgm:prSet/>
      <dgm:spPr/>
      <dgm:t>
        <a:bodyPr/>
        <a:lstStyle/>
        <a:p>
          <a:endParaRPr lang="ru-RU" sz="2800">
            <a:solidFill>
              <a:schemeClr val="bg1">
                <a:lumMod val="50000"/>
              </a:schemeClr>
            </a:solidFill>
          </a:endParaRPr>
        </a:p>
      </dgm:t>
    </dgm:pt>
    <dgm:pt modelId="{280B98F5-8C4E-44B4-A5BD-5E918A00D04C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2800" dirty="0" smtClean="0">
              <a:latin typeface="Georgia" panose="02040502050405020303" pitchFamily="18" charset="0"/>
            </a:rPr>
            <a:t>5</a:t>
          </a:r>
          <a:endParaRPr lang="ru-RU" sz="2800" dirty="0">
            <a:latin typeface="Georgia" panose="02040502050405020303" pitchFamily="18" charset="0"/>
          </a:endParaRPr>
        </a:p>
      </dgm:t>
    </dgm:pt>
    <dgm:pt modelId="{695A5723-5B1F-42AF-AAF3-D8CCD86CB36D}" type="parTrans" cxnId="{F1C75E1F-5123-4100-B459-EEDAE01788C9}">
      <dgm:prSet/>
      <dgm:spPr/>
      <dgm:t>
        <a:bodyPr/>
        <a:lstStyle/>
        <a:p>
          <a:endParaRPr lang="ru-RU" sz="2800">
            <a:solidFill>
              <a:schemeClr val="bg1">
                <a:lumMod val="50000"/>
              </a:schemeClr>
            </a:solidFill>
          </a:endParaRPr>
        </a:p>
      </dgm:t>
    </dgm:pt>
    <dgm:pt modelId="{0AF45E0C-58A4-4969-AEE7-857677800EA8}" type="sibTrans" cxnId="{F1C75E1F-5123-4100-B459-EEDAE01788C9}">
      <dgm:prSet/>
      <dgm:spPr/>
      <dgm:t>
        <a:bodyPr/>
        <a:lstStyle/>
        <a:p>
          <a:endParaRPr lang="ru-RU" sz="2800">
            <a:solidFill>
              <a:schemeClr val="bg1">
                <a:lumMod val="50000"/>
              </a:schemeClr>
            </a:solidFill>
          </a:endParaRPr>
        </a:p>
      </dgm:t>
    </dgm:pt>
    <dgm:pt modelId="{4E7C05BB-6D2E-4A66-8C1B-BD307B230D9F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solidFill>
          <a:schemeClr val="tx2">
            <a:lumMod val="60000"/>
            <a:lumOff val="40000"/>
          </a:schemeClr>
        </a:solidFill>
      </dgm:spPr>
      <dgm:t>
        <a:bodyPr anchor="t"/>
        <a:lstStyle/>
        <a:p>
          <a:r>
            <a:rPr lang="ru-RU" sz="2800" dirty="0" smtClean="0">
              <a:latin typeface="Georgia" panose="02040502050405020303" pitchFamily="18" charset="0"/>
            </a:rPr>
            <a:t>6</a:t>
          </a:r>
          <a:endParaRPr lang="ru-RU" sz="2800" dirty="0">
            <a:latin typeface="Georgia" panose="02040502050405020303" pitchFamily="18" charset="0"/>
          </a:endParaRPr>
        </a:p>
      </dgm:t>
    </dgm:pt>
    <dgm:pt modelId="{F84963FF-583F-479F-832A-B9074D68CEC3}" type="parTrans" cxnId="{3B200B5C-BD20-4A74-94E8-103505337596}">
      <dgm:prSet/>
      <dgm:spPr/>
      <dgm:t>
        <a:bodyPr/>
        <a:lstStyle/>
        <a:p>
          <a:endParaRPr lang="ru-RU" sz="2800">
            <a:solidFill>
              <a:schemeClr val="bg1">
                <a:lumMod val="50000"/>
              </a:schemeClr>
            </a:solidFill>
          </a:endParaRPr>
        </a:p>
      </dgm:t>
    </dgm:pt>
    <dgm:pt modelId="{24AEC55F-AD6F-493A-8D74-8DD4246CD375}" type="sibTrans" cxnId="{3B200B5C-BD20-4A74-94E8-103505337596}">
      <dgm:prSet/>
      <dgm:spPr/>
      <dgm:t>
        <a:bodyPr/>
        <a:lstStyle/>
        <a:p>
          <a:endParaRPr lang="ru-RU" sz="2800">
            <a:solidFill>
              <a:schemeClr val="bg1">
                <a:lumMod val="50000"/>
              </a:schemeClr>
            </a:solidFill>
          </a:endParaRPr>
        </a:p>
      </dgm:t>
    </dgm:pt>
    <dgm:pt modelId="{5D6476FC-1D7B-409B-AD91-D13CD88B1560}" type="pres">
      <dgm:prSet presAssocID="{0A67F9D9-E20A-4D5F-9B06-4A16F5B96D18}" presName="Name0" presStyleCnt="0">
        <dgm:presLayoutVars>
          <dgm:dir/>
          <dgm:animLvl val="lvl"/>
          <dgm:resizeHandles val="exact"/>
        </dgm:presLayoutVars>
      </dgm:prSet>
      <dgm:spPr/>
    </dgm:pt>
    <dgm:pt modelId="{88B30092-BD65-4DB3-8099-1F415BF11491}" type="pres">
      <dgm:prSet presAssocID="{BE701725-30DD-45F3-880E-137C3D641B40}" presName="Name8" presStyleCnt="0"/>
      <dgm:spPr/>
    </dgm:pt>
    <dgm:pt modelId="{E72CAC89-9B96-40CD-9E4C-B5D1AF6B5490}" type="pres">
      <dgm:prSet presAssocID="{BE701725-30DD-45F3-880E-137C3D641B40}" presName="level" presStyleLbl="node1" presStyleIdx="0" presStyleCnt="6" custLinFactNeighborY="874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2FC77E-17DA-426F-9818-CD3C794F601A}" type="pres">
      <dgm:prSet presAssocID="{BE701725-30DD-45F3-880E-137C3D641B4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0C7090-7A2E-4A9B-B78B-3F76B916D7A7}" type="pres">
      <dgm:prSet presAssocID="{CCF97E55-6DC4-4887-947F-DE229B601274}" presName="Name8" presStyleCnt="0"/>
      <dgm:spPr/>
    </dgm:pt>
    <dgm:pt modelId="{1B43406E-8EA2-4870-8227-3ABCDF2FBE9F}" type="pres">
      <dgm:prSet presAssocID="{CCF97E55-6DC4-4887-947F-DE229B601274}" presName="level" presStyleLbl="node1" presStyleIdx="1" presStyleCnt="6" custLinFactNeighborY="874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DAE03F-1CAA-4EF4-8097-E521BB30D692}" type="pres">
      <dgm:prSet presAssocID="{CCF97E55-6DC4-4887-947F-DE229B60127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CAFD28-2388-47DF-B13C-A1E9265EE1DB}" type="pres">
      <dgm:prSet presAssocID="{14E4D5A8-28EE-4826-BACE-EE90298909D9}" presName="Name8" presStyleCnt="0"/>
      <dgm:spPr/>
    </dgm:pt>
    <dgm:pt modelId="{71AAEBC9-2200-4830-8EA4-C76B03CD1151}" type="pres">
      <dgm:prSet presAssocID="{14E4D5A8-28EE-4826-BACE-EE90298909D9}" presName="level" presStyleLbl="node1" presStyleIdx="2" presStyleCnt="6" custLinFactNeighborY="874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049F6F-1027-4DB5-B7CD-9243563AA839}" type="pres">
      <dgm:prSet presAssocID="{14E4D5A8-28EE-4826-BACE-EE90298909D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8A618B-1721-4FAE-B44C-630E5EBB62A0}" type="pres">
      <dgm:prSet presAssocID="{42224459-5D09-440A-BAC5-FFC83BEE27A1}" presName="Name8" presStyleCnt="0"/>
      <dgm:spPr/>
    </dgm:pt>
    <dgm:pt modelId="{9C99B066-8CD9-4E01-814D-5051058C1A46}" type="pres">
      <dgm:prSet presAssocID="{42224459-5D09-440A-BAC5-FFC83BEE27A1}" presName="level" presStyleLbl="node1" presStyleIdx="3" presStyleCnt="6" custLinFactNeighborY="874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467947-6B43-4EC0-9F87-716D26D3204A}" type="pres">
      <dgm:prSet presAssocID="{42224459-5D09-440A-BAC5-FFC83BEE27A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9DDCD2-1610-4714-A422-7D873EE3E866}" type="pres">
      <dgm:prSet presAssocID="{280B98F5-8C4E-44B4-A5BD-5E918A00D04C}" presName="Name8" presStyleCnt="0"/>
      <dgm:spPr/>
    </dgm:pt>
    <dgm:pt modelId="{3E54C3D7-3C8C-477B-A914-9D3394DE83BE}" type="pres">
      <dgm:prSet presAssocID="{280B98F5-8C4E-44B4-A5BD-5E918A00D04C}" presName="level" presStyleLbl="node1" presStyleIdx="4" presStyleCnt="6" custLinFactNeighborY="874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457771-5820-46B4-8973-170118B0F902}" type="pres">
      <dgm:prSet presAssocID="{280B98F5-8C4E-44B4-A5BD-5E918A00D04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47A25C-A8BE-4A42-A6A6-9A0D1A729BF3}" type="pres">
      <dgm:prSet presAssocID="{4E7C05BB-6D2E-4A66-8C1B-BD307B230D9F}" presName="Name8" presStyleCnt="0"/>
      <dgm:spPr/>
    </dgm:pt>
    <dgm:pt modelId="{99DBC5EE-3F32-4DB6-A5FA-2C91C749526F}" type="pres">
      <dgm:prSet presAssocID="{4E7C05BB-6D2E-4A66-8C1B-BD307B230D9F}" presName="level" presStyleLbl="node1" presStyleIdx="5" presStyleCnt="6" custScaleY="78451" custLinFactNeighborX="730" custLinFactNeighborY="452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0AC874-7C3C-4F0C-BA05-0189B3205486}" type="pres">
      <dgm:prSet presAssocID="{4E7C05BB-6D2E-4A66-8C1B-BD307B230D9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200B5C-BD20-4A74-94E8-103505337596}" srcId="{0A67F9D9-E20A-4D5F-9B06-4A16F5B96D18}" destId="{4E7C05BB-6D2E-4A66-8C1B-BD307B230D9F}" srcOrd="5" destOrd="0" parTransId="{F84963FF-583F-479F-832A-B9074D68CEC3}" sibTransId="{24AEC55F-AD6F-493A-8D74-8DD4246CD375}"/>
    <dgm:cxn modelId="{4083F0CC-8608-4A22-982C-FA41B3B6585D}" type="presOf" srcId="{BE701725-30DD-45F3-880E-137C3D641B40}" destId="{E72CAC89-9B96-40CD-9E4C-B5D1AF6B5490}" srcOrd="0" destOrd="0" presId="urn:microsoft.com/office/officeart/2005/8/layout/pyramid3"/>
    <dgm:cxn modelId="{53623827-449A-4EE6-9F42-9991FABF7D18}" type="presOf" srcId="{280B98F5-8C4E-44B4-A5BD-5E918A00D04C}" destId="{B8457771-5820-46B4-8973-170118B0F902}" srcOrd="1" destOrd="0" presId="urn:microsoft.com/office/officeart/2005/8/layout/pyramid3"/>
    <dgm:cxn modelId="{F1C75E1F-5123-4100-B459-EEDAE01788C9}" srcId="{0A67F9D9-E20A-4D5F-9B06-4A16F5B96D18}" destId="{280B98F5-8C4E-44B4-A5BD-5E918A00D04C}" srcOrd="4" destOrd="0" parTransId="{695A5723-5B1F-42AF-AAF3-D8CCD86CB36D}" sibTransId="{0AF45E0C-58A4-4969-AEE7-857677800EA8}"/>
    <dgm:cxn modelId="{F12D58C8-4769-4156-BF21-F63642D93C66}" srcId="{0A67F9D9-E20A-4D5F-9B06-4A16F5B96D18}" destId="{BE701725-30DD-45F3-880E-137C3D641B40}" srcOrd="0" destOrd="0" parTransId="{73231059-42EB-4F48-B655-5B2061942A05}" sibTransId="{5CC61872-BA2F-49C0-927D-E12958D2F9AE}"/>
    <dgm:cxn modelId="{46E57ABD-F28E-4D85-A3B0-EF72E8038E4F}" srcId="{0A67F9D9-E20A-4D5F-9B06-4A16F5B96D18}" destId="{CCF97E55-6DC4-4887-947F-DE229B601274}" srcOrd="1" destOrd="0" parTransId="{3CFAD7D3-3CDB-4D79-8EB8-7CAE72FB9D09}" sibTransId="{4CE16B25-C7F9-4995-9FB0-5FA428E01FD1}"/>
    <dgm:cxn modelId="{4E486A38-2FB3-4C81-9BCC-F66C3003BAFB}" type="presOf" srcId="{14E4D5A8-28EE-4826-BACE-EE90298909D9}" destId="{71AAEBC9-2200-4830-8EA4-C76B03CD1151}" srcOrd="0" destOrd="0" presId="urn:microsoft.com/office/officeart/2005/8/layout/pyramid3"/>
    <dgm:cxn modelId="{CA0EFD96-BB31-474B-96CB-5A8716CE4B67}" srcId="{0A67F9D9-E20A-4D5F-9B06-4A16F5B96D18}" destId="{14E4D5A8-28EE-4826-BACE-EE90298909D9}" srcOrd="2" destOrd="0" parTransId="{12C9C013-68EC-4557-8FAB-B0CDC8D04863}" sibTransId="{38C923EB-E703-4338-8E21-9F4A3EA3C960}"/>
    <dgm:cxn modelId="{64B44540-8479-4D11-979C-E4A0F45DDDD8}" type="presOf" srcId="{280B98F5-8C4E-44B4-A5BD-5E918A00D04C}" destId="{3E54C3D7-3C8C-477B-A914-9D3394DE83BE}" srcOrd="0" destOrd="0" presId="urn:microsoft.com/office/officeart/2005/8/layout/pyramid3"/>
    <dgm:cxn modelId="{F36CFF57-D1DA-42AD-B4B1-3295C2176D54}" type="presOf" srcId="{42224459-5D09-440A-BAC5-FFC83BEE27A1}" destId="{9C99B066-8CD9-4E01-814D-5051058C1A46}" srcOrd="0" destOrd="0" presId="urn:microsoft.com/office/officeart/2005/8/layout/pyramid3"/>
    <dgm:cxn modelId="{182AFFE5-66AD-45BD-8E72-89EF48BB408E}" type="presOf" srcId="{14E4D5A8-28EE-4826-BACE-EE90298909D9}" destId="{D8049F6F-1027-4DB5-B7CD-9243563AA839}" srcOrd="1" destOrd="0" presId="urn:microsoft.com/office/officeart/2005/8/layout/pyramid3"/>
    <dgm:cxn modelId="{5AF2EC6D-F80B-46EB-ABC2-C127C1ACD64E}" type="presOf" srcId="{CCF97E55-6DC4-4887-947F-DE229B601274}" destId="{8DDAE03F-1CAA-4EF4-8097-E521BB30D692}" srcOrd="1" destOrd="0" presId="urn:microsoft.com/office/officeart/2005/8/layout/pyramid3"/>
    <dgm:cxn modelId="{68303340-0AB6-4111-8606-18C7BFB53F42}" type="presOf" srcId="{42224459-5D09-440A-BAC5-FFC83BEE27A1}" destId="{9A467947-6B43-4EC0-9F87-716D26D3204A}" srcOrd="1" destOrd="0" presId="urn:microsoft.com/office/officeart/2005/8/layout/pyramid3"/>
    <dgm:cxn modelId="{4AD2CD18-ADA6-49F2-9FD4-111EF1C7DD82}" type="presOf" srcId="{CCF97E55-6DC4-4887-947F-DE229B601274}" destId="{1B43406E-8EA2-4870-8227-3ABCDF2FBE9F}" srcOrd="0" destOrd="0" presId="urn:microsoft.com/office/officeart/2005/8/layout/pyramid3"/>
    <dgm:cxn modelId="{5F1AEFF2-BA7C-4B66-8C4F-7C0F5BA713E9}" srcId="{0A67F9D9-E20A-4D5F-9B06-4A16F5B96D18}" destId="{42224459-5D09-440A-BAC5-FFC83BEE27A1}" srcOrd="3" destOrd="0" parTransId="{BDC75AF3-7123-4BC2-9C6D-2269C5DF42DD}" sibTransId="{A681B023-8D8A-43C6-9339-3580E104414D}"/>
    <dgm:cxn modelId="{24EABE97-D3DE-45D2-B2E0-6198B47A9CBD}" type="presOf" srcId="{4E7C05BB-6D2E-4A66-8C1B-BD307B230D9F}" destId="{090AC874-7C3C-4F0C-BA05-0189B3205486}" srcOrd="1" destOrd="0" presId="urn:microsoft.com/office/officeart/2005/8/layout/pyramid3"/>
    <dgm:cxn modelId="{432080DE-7131-4D08-B2C0-4818DCF467B0}" type="presOf" srcId="{BE701725-30DD-45F3-880E-137C3D641B40}" destId="{7F2FC77E-17DA-426F-9818-CD3C794F601A}" srcOrd="1" destOrd="0" presId="urn:microsoft.com/office/officeart/2005/8/layout/pyramid3"/>
    <dgm:cxn modelId="{BC3C5E32-8164-4AC3-B4DB-581FF6BDBF00}" type="presOf" srcId="{0A67F9D9-E20A-4D5F-9B06-4A16F5B96D18}" destId="{5D6476FC-1D7B-409B-AD91-D13CD88B1560}" srcOrd="0" destOrd="0" presId="urn:microsoft.com/office/officeart/2005/8/layout/pyramid3"/>
    <dgm:cxn modelId="{C80A68A9-3EA2-444F-8544-8464A424F3D8}" type="presOf" srcId="{4E7C05BB-6D2E-4A66-8C1B-BD307B230D9F}" destId="{99DBC5EE-3F32-4DB6-A5FA-2C91C749526F}" srcOrd="0" destOrd="0" presId="urn:microsoft.com/office/officeart/2005/8/layout/pyramid3"/>
    <dgm:cxn modelId="{0763AD00-C2F4-4B06-B251-F4F067D3181E}" type="presParOf" srcId="{5D6476FC-1D7B-409B-AD91-D13CD88B1560}" destId="{88B30092-BD65-4DB3-8099-1F415BF11491}" srcOrd="0" destOrd="0" presId="urn:microsoft.com/office/officeart/2005/8/layout/pyramid3"/>
    <dgm:cxn modelId="{46254E08-8EC2-4274-BD91-98AE47B31A13}" type="presParOf" srcId="{88B30092-BD65-4DB3-8099-1F415BF11491}" destId="{E72CAC89-9B96-40CD-9E4C-B5D1AF6B5490}" srcOrd="0" destOrd="0" presId="urn:microsoft.com/office/officeart/2005/8/layout/pyramid3"/>
    <dgm:cxn modelId="{2CF684F9-2CE6-48E9-B2C3-575EEE989E3E}" type="presParOf" srcId="{88B30092-BD65-4DB3-8099-1F415BF11491}" destId="{7F2FC77E-17DA-426F-9818-CD3C794F601A}" srcOrd="1" destOrd="0" presId="urn:microsoft.com/office/officeart/2005/8/layout/pyramid3"/>
    <dgm:cxn modelId="{04BD1FFB-CBA3-4198-BFF9-2AB44F2237D6}" type="presParOf" srcId="{5D6476FC-1D7B-409B-AD91-D13CD88B1560}" destId="{8F0C7090-7A2E-4A9B-B78B-3F76B916D7A7}" srcOrd="1" destOrd="0" presId="urn:microsoft.com/office/officeart/2005/8/layout/pyramid3"/>
    <dgm:cxn modelId="{E94452BF-518A-449D-9B6A-76D233820F2B}" type="presParOf" srcId="{8F0C7090-7A2E-4A9B-B78B-3F76B916D7A7}" destId="{1B43406E-8EA2-4870-8227-3ABCDF2FBE9F}" srcOrd="0" destOrd="0" presId="urn:microsoft.com/office/officeart/2005/8/layout/pyramid3"/>
    <dgm:cxn modelId="{6D840625-4F7C-4A73-BA94-79DF590F38DF}" type="presParOf" srcId="{8F0C7090-7A2E-4A9B-B78B-3F76B916D7A7}" destId="{8DDAE03F-1CAA-4EF4-8097-E521BB30D692}" srcOrd="1" destOrd="0" presId="urn:microsoft.com/office/officeart/2005/8/layout/pyramid3"/>
    <dgm:cxn modelId="{5141818A-7F2A-424D-B66D-DFB55108C20C}" type="presParOf" srcId="{5D6476FC-1D7B-409B-AD91-D13CD88B1560}" destId="{9DCAFD28-2388-47DF-B13C-A1E9265EE1DB}" srcOrd="2" destOrd="0" presId="urn:microsoft.com/office/officeart/2005/8/layout/pyramid3"/>
    <dgm:cxn modelId="{A0A6ECD9-121D-4E24-BA96-72FCB93078D7}" type="presParOf" srcId="{9DCAFD28-2388-47DF-B13C-A1E9265EE1DB}" destId="{71AAEBC9-2200-4830-8EA4-C76B03CD1151}" srcOrd="0" destOrd="0" presId="urn:microsoft.com/office/officeart/2005/8/layout/pyramid3"/>
    <dgm:cxn modelId="{36EDEF6C-7185-4CD5-9F80-06FCE03BA33D}" type="presParOf" srcId="{9DCAFD28-2388-47DF-B13C-A1E9265EE1DB}" destId="{D8049F6F-1027-4DB5-B7CD-9243563AA839}" srcOrd="1" destOrd="0" presId="urn:microsoft.com/office/officeart/2005/8/layout/pyramid3"/>
    <dgm:cxn modelId="{F1DC690B-3909-4B8A-A01C-31C6947C9E4F}" type="presParOf" srcId="{5D6476FC-1D7B-409B-AD91-D13CD88B1560}" destId="{648A618B-1721-4FAE-B44C-630E5EBB62A0}" srcOrd="3" destOrd="0" presId="urn:microsoft.com/office/officeart/2005/8/layout/pyramid3"/>
    <dgm:cxn modelId="{076C41B9-E93C-42DE-9ABD-CCBB25F23918}" type="presParOf" srcId="{648A618B-1721-4FAE-B44C-630E5EBB62A0}" destId="{9C99B066-8CD9-4E01-814D-5051058C1A46}" srcOrd="0" destOrd="0" presId="urn:microsoft.com/office/officeart/2005/8/layout/pyramid3"/>
    <dgm:cxn modelId="{97CB3E2F-4497-4623-9044-CC15E950A066}" type="presParOf" srcId="{648A618B-1721-4FAE-B44C-630E5EBB62A0}" destId="{9A467947-6B43-4EC0-9F87-716D26D3204A}" srcOrd="1" destOrd="0" presId="urn:microsoft.com/office/officeart/2005/8/layout/pyramid3"/>
    <dgm:cxn modelId="{95CAD285-5A69-4760-A76D-75204CA275B3}" type="presParOf" srcId="{5D6476FC-1D7B-409B-AD91-D13CD88B1560}" destId="{D09DDCD2-1610-4714-A422-7D873EE3E866}" srcOrd="4" destOrd="0" presId="urn:microsoft.com/office/officeart/2005/8/layout/pyramid3"/>
    <dgm:cxn modelId="{9BA6C271-AB2A-4BC5-AF7E-1331D7524538}" type="presParOf" srcId="{D09DDCD2-1610-4714-A422-7D873EE3E866}" destId="{3E54C3D7-3C8C-477B-A914-9D3394DE83BE}" srcOrd="0" destOrd="0" presId="urn:microsoft.com/office/officeart/2005/8/layout/pyramid3"/>
    <dgm:cxn modelId="{C1716914-5935-4E02-8659-357F8D1CE92A}" type="presParOf" srcId="{D09DDCD2-1610-4714-A422-7D873EE3E866}" destId="{B8457771-5820-46B4-8973-170118B0F902}" srcOrd="1" destOrd="0" presId="urn:microsoft.com/office/officeart/2005/8/layout/pyramid3"/>
    <dgm:cxn modelId="{45C16A35-8A5D-4E46-8AB1-4FBAC3358548}" type="presParOf" srcId="{5D6476FC-1D7B-409B-AD91-D13CD88B1560}" destId="{0E47A25C-A8BE-4A42-A6A6-9A0D1A729BF3}" srcOrd="5" destOrd="0" presId="urn:microsoft.com/office/officeart/2005/8/layout/pyramid3"/>
    <dgm:cxn modelId="{7E9873A8-AE4B-4BBA-BA52-0F83016F4964}" type="presParOf" srcId="{0E47A25C-A8BE-4A42-A6A6-9A0D1A729BF3}" destId="{99DBC5EE-3F32-4DB6-A5FA-2C91C749526F}" srcOrd="0" destOrd="0" presId="urn:microsoft.com/office/officeart/2005/8/layout/pyramid3"/>
    <dgm:cxn modelId="{BB602101-5101-458F-899C-E72810D84762}" type="presParOf" srcId="{0E47A25C-A8BE-4A42-A6A6-9A0D1A729BF3}" destId="{090AC874-7C3C-4F0C-BA05-0189B3205486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F600915-E1B2-4954-BF76-55E33A6A6E8D}" type="doc">
      <dgm:prSet loTypeId="urn:microsoft.com/office/officeart/2005/8/layout/lProcess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F2F1659-CEF5-4CDD-8F98-35CABFC41CD2}">
      <dgm:prSet phldrT="[Текст]"/>
      <dgm:spPr/>
      <dgm:t>
        <a:bodyPr/>
        <a:lstStyle/>
        <a:p>
          <a:pPr algn="ctr"/>
          <a:r>
            <a:rPr lang="ru-RU" dirty="0" smtClean="0"/>
            <a:t>Группа 1 (незначительное количество нарушений)</a:t>
          </a:r>
          <a:endParaRPr lang="ru-RU" dirty="0"/>
        </a:p>
      </dgm:t>
    </dgm:pt>
    <dgm:pt modelId="{6828A6A5-9B2A-4489-8268-148E209FE9E1}" type="parTrans" cxnId="{01181636-590E-40CD-9318-778DDD9516F9}">
      <dgm:prSet/>
      <dgm:spPr/>
      <dgm:t>
        <a:bodyPr/>
        <a:lstStyle/>
        <a:p>
          <a:endParaRPr lang="ru-RU"/>
        </a:p>
      </dgm:t>
    </dgm:pt>
    <dgm:pt modelId="{B77F0A56-DCF3-4018-A514-A7DD15D1A66A}" type="sibTrans" cxnId="{01181636-590E-40CD-9318-778DDD9516F9}">
      <dgm:prSet/>
      <dgm:spPr/>
      <dgm:t>
        <a:bodyPr/>
        <a:lstStyle/>
        <a:p>
          <a:endParaRPr lang="ru-RU"/>
        </a:p>
      </dgm:t>
    </dgm:pt>
    <dgm:pt modelId="{06C3FC91-DABC-4773-9DBC-E441C38E5CB1}">
      <dgm:prSet phldrT="[Текст]" custT="1"/>
      <dgm:spPr/>
      <dgm:t>
        <a:bodyPr/>
        <a:lstStyle/>
        <a:p>
          <a:r>
            <a:rPr lang="ru-RU" sz="2800" dirty="0" smtClean="0"/>
            <a:t>Применяются меры </a:t>
          </a:r>
          <a:r>
            <a:rPr lang="ru-RU" sz="2200" dirty="0" smtClean="0"/>
            <a:t>предупредительного</a:t>
          </a:r>
          <a:r>
            <a:rPr lang="ru-RU" sz="2800" dirty="0" smtClean="0"/>
            <a:t> характера</a:t>
          </a:r>
          <a:endParaRPr lang="ru-RU" sz="2800" dirty="0"/>
        </a:p>
      </dgm:t>
    </dgm:pt>
    <dgm:pt modelId="{8BB7F70D-281B-4601-8AAA-9C83E9B2D13B}" type="parTrans" cxnId="{F52BC377-232F-4A0F-AB8F-7545B7D10D41}">
      <dgm:prSet/>
      <dgm:spPr/>
      <dgm:t>
        <a:bodyPr/>
        <a:lstStyle/>
        <a:p>
          <a:endParaRPr lang="ru-RU"/>
        </a:p>
      </dgm:t>
    </dgm:pt>
    <dgm:pt modelId="{A5C0C4C9-4348-4385-AB0B-3AA6069BD437}" type="sibTrans" cxnId="{F52BC377-232F-4A0F-AB8F-7545B7D10D41}">
      <dgm:prSet/>
      <dgm:spPr/>
      <dgm:t>
        <a:bodyPr/>
        <a:lstStyle/>
        <a:p>
          <a:endParaRPr lang="ru-RU"/>
        </a:p>
      </dgm:t>
    </dgm:pt>
    <dgm:pt modelId="{3BEFF55D-8CE6-4B8D-88D7-7B05DC461236}">
      <dgm:prSet phldrT="[Текст]"/>
      <dgm:spPr/>
      <dgm:t>
        <a:bodyPr/>
        <a:lstStyle/>
        <a:p>
          <a:pPr algn="ctr"/>
          <a:r>
            <a:rPr lang="ru-RU" smtClean="0"/>
            <a:t>Группа 2 </a:t>
          </a:r>
          <a:r>
            <a:rPr lang="ru-RU" dirty="0" smtClean="0"/>
            <a:t>(среднее количество нарушений)</a:t>
          </a:r>
          <a:endParaRPr lang="ru-RU" dirty="0"/>
        </a:p>
      </dgm:t>
    </dgm:pt>
    <dgm:pt modelId="{DD45E46C-C8E1-40CD-BD0A-855680242D42}" type="parTrans" cxnId="{C7DB8202-6EF6-415B-8834-95AA222CC8FC}">
      <dgm:prSet/>
      <dgm:spPr/>
      <dgm:t>
        <a:bodyPr/>
        <a:lstStyle/>
        <a:p>
          <a:endParaRPr lang="ru-RU"/>
        </a:p>
      </dgm:t>
    </dgm:pt>
    <dgm:pt modelId="{DB90232A-42F8-4507-A62B-5264BB0B9980}" type="sibTrans" cxnId="{C7DB8202-6EF6-415B-8834-95AA222CC8FC}">
      <dgm:prSet/>
      <dgm:spPr/>
      <dgm:t>
        <a:bodyPr/>
        <a:lstStyle/>
        <a:p>
          <a:endParaRPr lang="ru-RU"/>
        </a:p>
      </dgm:t>
    </dgm:pt>
    <dgm:pt modelId="{A79B89A4-77B9-451D-AFF0-F39AE56DE261}">
      <dgm:prSet phldrT="[Текст]" custT="1"/>
      <dgm:spPr/>
      <dgm:t>
        <a:bodyPr/>
        <a:lstStyle/>
        <a:p>
          <a:r>
            <a:rPr lang="ru-RU" sz="2800" dirty="0" smtClean="0"/>
            <a:t>Направляются протоколы об </a:t>
          </a:r>
          <a:r>
            <a:rPr lang="ru-RU" sz="2200" dirty="0" smtClean="0"/>
            <a:t>административных </a:t>
          </a:r>
          <a:r>
            <a:rPr lang="ru-RU" sz="2800" dirty="0" smtClean="0"/>
            <a:t>нарушениях</a:t>
          </a:r>
          <a:endParaRPr lang="ru-RU" sz="2800" dirty="0"/>
        </a:p>
      </dgm:t>
    </dgm:pt>
    <dgm:pt modelId="{E8D92742-8B69-46A2-BED5-5BB770CF5DA0}" type="parTrans" cxnId="{3A9177B9-59A1-4F32-92B7-162597CDABF0}">
      <dgm:prSet/>
      <dgm:spPr/>
      <dgm:t>
        <a:bodyPr/>
        <a:lstStyle/>
        <a:p>
          <a:endParaRPr lang="ru-RU"/>
        </a:p>
      </dgm:t>
    </dgm:pt>
    <dgm:pt modelId="{E39B4B8D-5E17-47C7-B73E-B85D86783C9C}" type="sibTrans" cxnId="{3A9177B9-59A1-4F32-92B7-162597CDABF0}">
      <dgm:prSet/>
      <dgm:spPr/>
      <dgm:t>
        <a:bodyPr/>
        <a:lstStyle/>
        <a:p>
          <a:endParaRPr lang="ru-RU"/>
        </a:p>
      </dgm:t>
    </dgm:pt>
    <dgm:pt modelId="{467E6268-5D28-40A7-9162-73A3AACAF1B4}">
      <dgm:prSet phldrT="[Текст]"/>
      <dgm:spPr/>
      <dgm:t>
        <a:bodyPr/>
        <a:lstStyle/>
        <a:p>
          <a:pPr algn="l"/>
          <a:r>
            <a:rPr lang="ru-RU" dirty="0" smtClean="0"/>
            <a:t>Группа 3 (значительное количество нарушений)</a:t>
          </a:r>
          <a:endParaRPr lang="ru-RU" dirty="0"/>
        </a:p>
      </dgm:t>
    </dgm:pt>
    <dgm:pt modelId="{3ABDEA91-6F3B-4B84-ACCE-EDD9AB945F5C}" type="parTrans" cxnId="{98E8EFB4-1745-4C9C-A0C6-718608DEC123}">
      <dgm:prSet/>
      <dgm:spPr/>
      <dgm:t>
        <a:bodyPr/>
        <a:lstStyle/>
        <a:p>
          <a:endParaRPr lang="ru-RU"/>
        </a:p>
      </dgm:t>
    </dgm:pt>
    <dgm:pt modelId="{9C6D121C-D4A5-4A43-ADD8-2B1892E04261}" type="sibTrans" cxnId="{98E8EFB4-1745-4C9C-A0C6-718608DEC123}">
      <dgm:prSet/>
      <dgm:spPr/>
      <dgm:t>
        <a:bodyPr/>
        <a:lstStyle/>
        <a:p>
          <a:endParaRPr lang="ru-RU"/>
        </a:p>
      </dgm:t>
    </dgm:pt>
    <dgm:pt modelId="{DAA08B47-CED7-4C9A-89D9-FE6C96BE6973}">
      <dgm:prSet phldrT="[Текст]" custT="1"/>
      <dgm:spPr/>
      <dgm:t>
        <a:bodyPr/>
        <a:lstStyle/>
        <a:p>
          <a:r>
            <a:rPr lang="ru-RU" sz="2800" dirty="0" smtClean="0"/>
            <a:t>Включаются в график проведения </a:t>
          </a:r>
          <a:r>
            <a:rPr lang="ru-RU" sz="2400" dirty="0" smtClean="0"/>
            <a:t>внеплановых</a:t>
          </a:r>
          <a:r>
            <a:rPr lang="ru-RU" sz="2800" dirty="0" smtClean="0"/>
            <a:t> проверок</a:t>
          </a:r>
          <a:endParaRPr lang="ru-RU" sz="2800" dirty="0"/>
        </a:p>
      </dgm:t>
    </dgm:pt>
    <dgm:pt modelId="{09F09725-D79C-4494-A8E3-642143ED3049}" type="parTrans" cxnId="{7F9A1D88-457F-45DB-B577-95C7D77572FF}">
      <dgm:prSet/>
      <dgm:spPr/>
      <dgm:t>
        <a:bodyPr/>
        <a:lstStyle/>
        <a:p>
          <a:endParaRPr lang="ru-RU"/>
        </a:p>
      </dgm:t>
    </dgm:pt>
    <dgm:pt modelId="{75967AED-41E1-4ABE-B297-047AD3A91048}" type="sibTrans" cxnId="{7F9A1D88-457F-45DB-B577-95C7D77572FF}">
      <dgm:prSet/>
      <dgm:spPr/>
      <dgm:t>
        <a:bodyPr/>
        <a:lstStyle/>
        <a:p>
          <a:endParaRPr lang="ru-RU"/>
        </a:p>
      </dgm:t>
    </dgm:pt>
    <dgm:pt modelId="{132FEB6C-8612-489A-A9CB-0A24E4A4553A}" type="pres">
      <dgm:prSet presAssocID="{1F600915-E1B2-4954-BF76-55E33A6A6E8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AE3FD7-1C62-4856-8539-C899941816CC}" type="pres">
      <dgm:prSet presAssocID="{BF2F1659-CEF5-4CDD-8F98-35CABFC41CD2}" presName="compNode" presStyleCnt="0"/>
      <dgm:spPr/>
    </dgm:pt>
    <dgm:pt modelId="{5C55F657-46C0-4C50-9204-CA801971551B}" type="pres">
      <dgm:prSet presAssocID="{BF2F1659-CEF5-4CDD-8F98-35CABFC41CD2}" presName="aNode" presStyleLbl="bgShp" presStyleIdx="0" presStyleCnt="3"/>
      <dgm:spPr/>
      <dgm:t>
        <a:bodyPr/>
        <a:lstStyle/>
        <a:p>
          <a:endParaRPr lang="ru-RU"/>
        </a:p>
      </dgm:t>
    </dgm:pt>
    <dgm:pt modelId="{519F5064-52A6-4FC9-8915-E139E306404E}" type="pres">
      <dgm:prSet presAssocID="{BF2F1659-CEF5-4CDD-8F98-35CABFC41CD2}" presName="textNode" presStyleLbl="bgShp" presStyleIdx="0" presStyleCnt="3"/>
      <dgm:spPr/>
      <dgm:t>
        <a:bodyPr/>
        <a:lstStyle/>
        <a:p>
          <a:endParaRPr lang="ru-RU"/>
        </a:p>
      </dgm:t>
    </dgm:pt>
    <dgm:pt modelId="{80ACCF83-16EB-4E6F-988B-75589F01F4D7}" type="pres">
      <dgm:prSet presAssocID="{BF2F1659-CEF5-4CDD-8F98-35CABFC41CD2}" presName="compChildNode" presStyleCnt="0"/>
      <dgm:spPr/>
    </dgm:pt>
    <dgm:pt modelId="{87DAE127-BB90-40A8-9F95-C5C5433C21FD}" type="pres">
      <dgm:prSet presAssocID="{BF2F1659-CEF5-4CDD-8F98-35CABFC41CD2}" presName="theInnerList" presStyleCnt="0"/>
      <dgm:spPr/>
    </dgm:pt>
    <dgm:pt modelId="{F1BB8F52-F6AE-46C1-9037-C213473E24E7}" type="pres">
      <dgm:prSet presAssocID="{06C3FC91-DABC-4773-9DBC-E441C38E5CB1}" presName="childNode" presStyleLbl="node1" presStyleIdx="0" presStyleCnt="3" custScaleX="1172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BB443F-B8B1-4977-BC0D-85193DEBE7AC}" type="pres">
      <dgm:prSet presAssocID="{BF2F1659-CEF5-4CDD-8F98-35CABFC41CD2}" presName="aSpace" presStyleCnt="0"/>
      <dgm:spPr/>
    </dgm:pt>
    <dgm:pt modelId="{C3255F93-0443-42CB-AFBD-08D91D8325ED}" type="pres">
      <dgm:prSet presAssocID="{3BEFF55D-8CE6-4B8D-88D7-7B05DC461236}" presName="compNode" presStyleCnt="0"/>
      <dgm:spPr/>
    </dgm:pt>
    <dgm:pt modelId="{DFE9C496-5C20-4AC8-B45F-AD8C32D90B26}" type="pres">
      <dgm:prSet presAssocID="{3BEFF55D-8CE6-4B8D-88D7-7B05DC461236}" presName="aNode" presStyleLbl="bgShp" presStyleIdx="1" presStyleCnt="3"/>
      <dgm:spPr/>
      <dgm:t>
        <a:bodyPr/>
        <a:lstStyle/>
        <a:p>
          <a:endParaRPr lang="ru-RU"/>
        </a:p>
      </dgm:t>
    </dgm:pt>
    <dgm:pt modelId="{1E8938B5-6849-4848-B0A8-516E58FC024E}" type="pres">
      <dgm:prSet presAssocID="{3BEFF55D-8CE6-4B8D-88D7-7B05DC461236}" presName="textNode" presStyleLbl="bgShp" presStyleIdx="1" presStyleCnt="3"/>
      <dgm:spPr/>
      <dgm:t>
        <a:bodyPr/>
        <a:lstStyle/>
        <a:p>
          <a:endParaRPr lang="ru-RU"/>
        </a:p>
      </dgm:t>
    </dgm:pt>
    <dgm:pt modelId="{FC9E588F-DE4D-4D3D-9C42-A77F87AE39F1}" type="pres">
      <dgm:prSet presAssocID="{3BEFF55D-8CE6-4B8D-88D7-7B05DC461236}" presName="compChildNode" presStyleCnt="0"/>
      <dgm:spPr/>
    </dgm:pt>
    <dgm:pt modelId="{921B2595-46F9-4822-B02D-DDC108506C5C}" type="pres">
      <dgm:prSet presAssocID="{3BEFF55D-8CE6-4B8D-88D7-7B05DC461236}" presName="theInnerList" presStyleCnt="0"/>
      <dgm:spPr/>
    </dgm:pt>
    <dgm:pt modelId="{AC5EA3F3-6300-4584-8001-BA8D5E586F9F}" type="pres">
      <dgm:prSet presAssocID="{A79B89A4-77B9-451D-AFF0-F39AE56DE261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B8656E-DDAA-45C2-99E0-C81F0C48438C}" type="pres">
      <dgm:prSet presAssocID="{3BEFF55D-8CE6-4B8D-88D7-7B05DC461236}" presName="aSpace" presStyleCnt="0"/>
      <dgm:spPr/>
    </dgm:pt>
    <dgm:pt modelId="{8A3FBE84-CE9F-4274-A065-DA2931E0AEB2}" type="pres">
      <dgm:prSet presAssocID="{467E6268-5D28-40A7-9162-73A3AACAF1B4}" presName="compNode" presStyleCnt="0"/>
      <dgm:spPr/>
    </dgm:pt>
    <dgm:pt modelId="{9E981500-5A86-4798-9AD7-99F3E9E72C41}" type="pres">
      <dgm:prSet presAssocID="{467E6268-5D28-40A7-9162-73A3AACAF1B4}" presName="aNode" presStyleLbl="bgShp" presStyleIdx="2" presStyleCnt="3"/>
      <dgm:spPr/>
      <dgm:t>
        <a:bodyPr/>
        <a:lstStyle/>
        <a:p>
          <a:endParaRPr lang="ru-RU"/>
        </a:p>
      </dgm:t>
    </dgm:pt>
    <dgm:pt modelId="{C73C54EE-32A2-45A3-8413-DFE627D654E1}" type="pres">
      <dgm:prSet presAssocID="{467E6268-5D28-40A7-9162-73A3AACAF1B4}" presName="textNode" presStyleLbl="bgShp" presStyleIdx="2" presStyleCnt="3"/>
      <dgm:spPr/>
      <dgm:t>
        <a:bodyPr/>
        <a:lstStyle/>
        <a:p>
          <a:endParaRPr lang="ru-RU"/>
        </a:p>
      </dgm:t>
    </dgm:pt>
    <dgm:pt modelId="{4B89C054-A5B8-498A-B6C3-CB07717EE38E}" type="pres">
      <dgm:prSet presAssocID="{467E6268-5D28-40A7-9162-73A3AACAF1B4}" presName="compChildNode" presStyleCnt="0"/>
      <dgm:spPr/>
    </dgm:pt>
    <dgm:pt modelId="{E253D15C-F374-4B6F-8D41-A117360BA246}" type="pres">
      <dgm:prSet presAssocID="{467E6268-5D28-40A7-9162-73A3AACAF1B4}" presName="theInnerList" presStyleCnt="0"/>
      <dgm:spPr/>
    </dgm:pt>
    <dgm:pt modelId="{966754A8-FF38-44DC-A20B-48F061288BFA}" type="pres">
      <dgm:prSet presAssocID="{DAA08B47-CED7-4C9A-89D9-FE6C96BE6973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7A96A0-1A64-480C-AAA7-74B1A9FA1E94}" type="presOf" srcId="{BF2F1659-CEF5-4CDD-8F98-35CABFC41CD2}" destId="{519F5064-52A6-4FC9-8915-E139E306404E}" srcOrd="1" destOrd="0" presId="urn:microsoft.com/office/officeart/2005/8/layout/lProcess2"/>
    <dgm:cxn modelId="{2BAF8837-60BD-4CAF-BE42-EE9386750A7E}" type="presOf" srcId="{A79B89A4-77B9-451D-AFF0-F39AE56DE261}" destId="{AC5EA3F3-6300-4584-8001-BA8D5E586F9F}" srcOrd="0" destOrd="0" presId="urn:microsoft.com/office/officeart/2005/8/layout/lProcess2"/>
    <dgm:cxn modelId="{F6DC1F29-0599-47C1-9B4B-F37BAB3AE0E9}" type="presOf" srcId="{BF2F1659-CEF5-4CDD-8F98-35CABFC41CD2}" destId="{5C55F657-46C0-4C50-9204-CA801971551B}" srcOrd="0" destOrd="0" presId="urn:microsoft.com/office/officeart/2005/8/layout/lProcess2"/>
    <dgm:cxn modelId="{B8A75DDD-F38E-4D11-B168-F2D01A165F8B}" type="presOf" srcId="{06C3FC91-DABC-4773-9DBC-E441C38E5CB1}" destId="{F1BB8F52-F6AE-46C1-9037-C213473E24E7}" srcOrd="0" destOrd="0" presId="urn:microsoft.com/office/officeart/2005/8/layout/lProcess2"/>
    <dgm:cxn modelId="{10DCB27E-4851-4811-B593-70EEB98F3473}" type="presOf" srcId="{3BEFF55D-8CE6-4B8D-88D7-7B05DC461236}" destId="{1E8938B5-6849-4848-B0A8-516E58FC024E}" srcOrd="1" destOrd="0" presId="urn:microsoft.com/office/officeart/2005/8/layout/lProcess2"/>
    <dgm:cxn modelId="{D1C56D9D-DF0E-4EE2-8327-AAD129B68C83}" type="presOf" srcId="{DAA08B47-CED7-4C9A-89D9-FE6C96BE6973}" destId="{966754A8-FF38-44DC-A20B-48F061288BFA}" srcOrd="0" destOrd="0" presId="urn:microsoft.com/office/officeart/2005/8/layout/lProcess2"/>
    <dgm:cxn modelId="{7F9A1D88-457F-45DB-B577-95C7D77572FF}" srcId="{467E6268-5D28-40A7-9162-73A3AACAF1B4}" destId="{DAA08B47-CED7-4C9A-89D9-FE6C96BE6973}" srcOrd="0" destOrd="0" parTransId="{09F09725-D79C-4494-A8E3-642143ED3049}" sibTransId="{75967AED-41E1-4ABE-B297-047AD3A91048}"/>
    <dgm:cxn modelId="{C7DB8202-6EF6-415B-8834-95AA222CC8FC}" srcId="{1F600915-E1B2-4954-BF76-55E33A6A6E8D}" destId="{3BEFF55D-8CE6-4B8D-88D7-7B05DC461236}" srcOrd="1" destOrd="0" parTransId="{DD45E46C-C8E1-40CD-BD0A-855680242D42}" sibTransId="{DB90232A-42F8-4507-A62B-5264BB0B9980}"/>
    <dgm:cxn modelId="{01181636-590E-40CD-9318-778DDD9516F9}" srcId="{1F600915-E1B2-4954-BF76-55E33A6A6E8D}" destId="{BF2F1659-CEF5-4CDD-8F98-35CABFC41CD2}" srcOrd="0" destOrd="0" parTransId="{6828A6A5-9B2A-4489-8268-148E209FE9E1}" sibTransId="{B77F0A56-DCF3-4018-A514-A7DD15D1A66A}"/>
    <dgm:cxn modelId="{4910CAF6-3B4B-448F-9E16-72CA9F8ED338}" type="presOf" srcId="{1F600915-E1B2-4954-BF76-55E33A6A6E8D}" destId="{132FEB6C-8612-489A-A9CB-0A24E4A4553A}" srcOrd="0" destOrd="0" presId="urn:microsoft.com/office/officeart/2005/8/layout/lProcess2"/>
    <dgm:cxn modelId="{3A9177B9-59A1-4F32-92B7-162597CDABF0}" srcId="{3BEFF55D-8CE6-4B8D-88D7-7B05DC461236}" destId="{A79B89A4-77B9-451D-AFF0-F39AE56DE261}" srcOrd="0" destOrd="0" parTransId="{E8D92742-8B69-46A2-BED5-5BB770CF5DA0}" sibTransId="{E39B4B8D-5E17-47C7-B73E-B85D86783C9C}"/>
    <dgm:cxn modelId="{E442A826-3D84-45E8-AFDF-BFDD098D92D3}" type="presOf" srcId="{467E6268-5D28-40A7-9162-73A3AACAF1B4}" destId="{C73C54EE-32A2-45A3-8413-DFE627D654E1}" srcOrd="1" destOrd="0" presId="urn:microsoft.com/office/officeart/2005/8/layout/lProcess2"/>
    <dgm:cxn modelId="{390B41CA-CBC6-496E-997F-E7BEBFBA6844}" type="presOf" srcId="{3BEFF55D-8CE6-4B8D-88D7-7B05DC461236}" destId="{DFE9C496-5C20-4AC8-B45F-AD8C32D90B26}" srcOrd="0" destOrd="0" presId="urn:microsoft.com/office/officeart/2005/8/layout/lProcess2"/>
    <dgm:cxn modelId="{98E8EFB4-1745-4C9C-A0C6-718608DEC123}" srcId="{1F600915-E1B2-4954-BF76-55E33A6A6E8D}" destId="{467E6268-5D28-40A7-9162-73A3AACAF1B4}" srcOrd="2" destOrd="0" parTransId="{3ABDEA91-6F3B-4B84-ACCE-EDD9AB945F5C}" sibTransId="{9C6D121C-D4A5-4A43-ADD8-2B1892E04261}"/>
    <dgm:cxn modelId="{691AED45-18F3-4BEA-840B-F958F40B1A49}" type="presOf" srcId="{467E6268-5D28-40A7-9162-73A3AACAF1B4}" destId="{9E981500-5A86-4798-9AD7-99F3E9E72C41}" srcOrd="0" destOrd="0" presId="urn:microsoft.com/office/officeart/2005/8/layout/lProcess2"/>
    <dgm:cxn modelId="{F52BC377-232F-4A0F-AB8F-7545B7D10D41}" srcId="{BF2F1659-CEF5-4CDD-8F98-35CABFC41CD2}" destId="{06C3FC91-DABC-4773-9DBC-E441C38E5CB1}" srcOrd="0" destOrd="0" parTransId="{8BB7F70D-281B-4601-8AAA-9C83E9B2D13B}" sibTransId="{A5C0C4C9-4348-4385-AB0B-3AA6069BD437}"/>
    <dgm:cxn modelId="{B15393BD-D2CB-4DA6-A83E-98A4AEA653E4}" type="presParOf" srcId="{132FEB6C-8612-489A-A9CB-0A24E4A4553A}" destId="{FCAE3FD7-1C62-4856-8539-C899941816CC}" srcOrd="0" destOrd="0" presId="urn:microsoft.com/office/officeart/2005/8/layout/lProcess2"/>
    <dgm:cxn modelId="{9A53FA70-D0DE-484F-9939-A01FA0C0DE92}" type="presParOf" srcId="{FCAE3FD7-1C62-4856-8539-C899941816CC}" destId="{5C55F657-46C0-4C50-9204-CA801971551B}" srcOrd="0" destOrd="0" presId="urn:microsoft.com/office/officeart/2005/8/layout/lProcess2"/>
    <dgm:cxn modelId="{3F076F56-9410-400D-8D42-676B17D4C8E7}" type="presParOf" srcId="{FCAE3FD7-1C62-4856-8539-C899941816CC}" destId="{519F5064-52A6-4FC9-8915-E139E306404E}" srcOrd="1" destOrd="0" presId="urn:microsoft.com/office/officeart/2005/8/layout/lProcess2"/>
    <dgm:cxn modelId="{F3F6A621-1C24-4ED4-A155-E00AEDA41B37}" type="presParOf" srcId="{FCAE3FD7-1C62-4856-8539-C899941816CC}" destId="{80ACCF83-16EB-4E6F-988B-75589F01F4D7}" srcOrd="2" destOrd="0" presId="urn:microsoft.com/office/officeart/2005/8/layout/lProcess2"/>
    <dgm:cxn modelId="{A85F6F6B-1C81-42EE-A3E5-3DA7FCA60A65}" type="presParOf" srcId="{80ACCF83-16EB-4E6F-988B-75589F01F4D7}" destId="{87DAE127-BB90-40A8-9F95-C5C5433C21FD}" srcOrd="0" destOrd="0" presId="urn:microsoft.com/office/officeart/2005/8/layout/lProcess2"/>
    <dgm:cxn modelId="{6D91093A-FB9E-4D2B-965D-A9295DA6EF2D}" type="presParOf" srcId="{87DAE127-BB90-40A8-9F95-C5C5433C21FD}" destId="{F1BB8F52-F6AE-46C1-9037-C213473E24E7}" srcOrd="0" destOrd="0" presId="urn:microsoft.com/office/officeart/2005/8/layout/lProcess2"/>
    <dgm:cxn modelId="{C6FBA994-7EEC-4FF1-A1CB-9E708B67E032}" type="presParOf" srcId="{132FEB6C-8612-489A-A9CB-0A24E4A4553A}" destId="{4ABB443F-B8B1-4977-BC0D-85193DEBE7AC}" srcOrd="1" destOrd="0" presId="urn:microsoft.com/office/officeart/2005/8/layout/lProcess2"/>
    <dgm:cxn modelId="{9695AB10-E609-4855-8F54-B5E93206FAE0}" type="presParOf" srcId="{132FEB6C-8612-489A-A9CB-0A24E4A4553A}" destId="{C3255F93-0443-42CB-AFBD-08D91D8325ED}" srcOrd="2" destOrd="0" presId="urn:microsoft.com/office/officeart/2005/8/layout/lProcess2"/>
    <dgm:cxn modelId="{C94BAE7D-F153-413D-B940-D5AFDA879176}" type="presParOf" srcId="{C3255F93-0443-42CB-AFBD-08D91D8325ED}" destId="{DFE9C496-5C20-4AC8-B45F-AD8C32D90B26}" srcOrd="0" destOrd="0" presId="urn:microsoft.com/office/officeart/2005/8/layout/lProcess2"/>
    <dgm:cxn modelId="{9D503D3C-51B0-46F0-A1B7-B47E5A551504}" type="presParOf" srcId="{C3255F93-0443-42CB-AFBD-08D91D8325ED}" destId="{1E8938B5-6849-4848-B0A8-516E58FC024E}" srcOrd="1" destOrd="0" presId="urn:microsoft.com/office/officeart/2005/8/layout/lProcess2"/>
    <dgm:cxn modelId="{661B4F37-6A2B-4512-BA2B-E5A5FED20EDE}" type="presParOf" srcId="{C3255F93-0443-42CB-AFBD-08D91D8325ED}" destId="{FC9E588F-DE4D-4D3D-9C42-A77F87AE39F1}" srcOrd="2" destOrd="0" presId="urn:microsoft.com/office/officeart/2005/8/layout/lProcess2"/>
    <dgm:cxn modelId="{76F16FC0-A0B3-4E54-A579-CFA8007CF46B}" type="presParOf" srcId="{FC9E588F-DE4D-4D3D-9C42-A77F87AE39F1}" destId="{921B2595-46F9-4822-B02D-DDC108506C5C}" srcOrd="0" destOrd="0" presId="urn:microsoft.com/office/officeart/2005/8/layout/lProcess2"/>
    <dgm:cxn modelId="{E5D29443-190A-43EC-BC58-FABF5E8C6B82}" type="presParOf" srcId="{921B2595-46F9-4822-B02D-DDC108506C5C}" destId="{AC5EA3F3-6300-4584-8001-BA8D5E586F9F}" srcOrd="0" destOrd="0" presId="urn:microsoft.com/office/officeart/2005/8/layout/lProcess2"/>
    <dgm:cxn modelId="{1FAA8C53-2D12-428C-A555-D557489A2DF5}" type="presParOf" srcId="{132FEB6C-8612-489A-A9CB-0A24E4A4553A}" destId="{4BB8656E-DDAA-45C2-99E0-C81F0C48438C}" srcOrd="3" destOrd="0" presId="urn:microsoft.com/office/officeart/2005/8/layout/lProcess2"/>
    <dgm:cxn modelId="{6501ED7B-A6B0-451C-9B0A-FDD3E35F4565}" type="presParOf" srcId="{132FEB6C-8612-489A-A9CB-0A24E4A4553A}" destId="{8A3FBE84-CE9F-4274-A065-DA2931E0AEB2}" srcOrd="4" destOrd="0" presId="urn:microsoft.com/office/officeart/2005/8/layout/lProcess2"/>
    <dgm:cxn modelId="{0276C8BF-626D-48B7-892F-493F5B1CAF7E}" type="presParOf" srcId="{8A3FBE84-CE9F-4274-A065-DA2931E0AEB2}" destId="{9E981500-5A86-4798-9AD7-99F3E9E72C41}" srcOrd="0" destOrd="0" presId="urn:microsoft.com/office/officeart/2005/8/layout/lProcess2"/>
    <dgm:cxn modelId="{FE3EE61D-8F3A-40F3-9003-0EE589243011}" type="presParOf" srcId="{8A3FBE84-CE9F-4274-A065-DA2931E0AEB2}" destId="{C73C54EE-32A2-45A3-8413-DFE627D654E1}" srcOrd="1" destOrd="0" presId="urn:microsoft.com/office/officeart/2005/8/layout/lProcess2"/>
    <dgm:cxn modelId="{B57CFEAA-A28F-41E5-817D-ECDAB6B56DF3}" type="presParOf" srcId="{8A3FBE84-CE9F-4274-A065-DA2931E0AEB2}" destId="{4B89C054-A5B8-498A-B6C3-CB07717EE38E}" srcOrd="2" destOrd="0" presId="urn:microsoft.com/office/officeart/2005/8/layout/lProcess2"/>
    <dgm:cxn modelId="{888BB2E2-8EFC-4C5E-927A-CB641961C840}" type="presParOf" srcId="{4B89C054-A5B8-498A-B6C3-CB07717EE38E}" destId="{E253D15C-F374-4B6F-8D41-A117360BA246}" srcOrd="0" destOrd="0" presId="urn:microsoft.com/office/officeart/2005/8/layout/lProcess2"/>
    <dgm:cxn modelId="{955F6976-4C1B-4E76-B46E-97A449992830}" type="presParOf" srcId="{E253D15C-F374-4B6F-8D41-A117360BA246}" destId="{966754A8-FF38-44DC-A20B-48F061288BFA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F600915-E1B2-4954-BF76-55E33A6A6E8D}" type="doc">
      <dgm:prSet loTypeId="urn:microsoft.com/office/officeart/2005/8/layout/lProcess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F2F1659-CEF5-4CDD-8F98-35CABFC41CD2}">
      <dgm:prSet phldrT="[Текст]" custT="1"/>
      <dgm:spPr/>
      <dgm:t>
        <a:bodyPr/>
        <a:lstStyle/>
        <a:p>
          <a:pPr algn="ctr"/>
          <a:r>
            <a:rPr lang="ru-RU" sz="2800" dirty="0" smtClean="0"/>
            <a:t>Первая очередь</a:t>
          </a:r>
          <a:endParaRPr lang="ru-RU" sz="2800" dirty="0"/>
        </a:p>
      </dgm:t>
    </dgm:pt>
    <dgm:pt modelId="{6828A6A5-9B2A-4489-8268-148E209FE9E1}" type="parTrans" cxnId="{01181636-590E-40CD-9318-778DDD9516F9}">
      <dgm:prSet/>
      <dgm:spPr/>
      <dgm:t>
        <a:bodyPr/>
        <a:lstStyle/>
        <a:p>
          <a:endParaRPr lang="ru-RU"/>
        </a:p>
      </dgm:t>
    </dgm:pt>
    <dgm:pt modelId="{B77F0A56-DCF3-4018-A514-A7DD15D1A66A}" type="sibTrans" cxnId="{01181636-590E-40CD-9318-778DDD9516F9}">
      <dgm:prSet/>
      <dgm:spPr/>
      <dgm:t>
        <a:bodyPr/>
        <a:lstStyle/>
        <a:p>
          <a:endParaRPr lang="ru-RU"/>
        </a:p>
      </dgm:t>
    </dgm:pt>
    <dgm:pt modelId="{06C3FC91-DABC-4773-9DBC-E441C38E5CB1}">
      <dgm:prSet phldrT="[Текст]" custT="1"/>
      <dgm:spPr/>
      <dgm:t>
        <a:bodyPr/>
        <a:lstStyle/>
        <a:p>
          <a:r>
            <a:rPr lang="ru-RU" sz="2000" dirty="0" smtClean="0"/>
            <a:t>Максимальное количество нарушений:</a:t>
          </a:r>
        </a:p>
        <a:p>
          <a:r>
            <a:rPr lang="ru-RU" sz="2000" dirty="0" smtClean="0"/>
            <a:t>выявленных в 2014 г.</a:t>
          </a:r>
        </a:p>
        <a:p>
          <a:r>
            <a:rPr lang="ru-RU" sz="2000" dirty="0" smtClean="0"/>
            <a:t>+</a:t>
          </a:r>
        </a:p>
        <a:p>
          <a:r>
            <a:rPr lang="ru-RU" sz="2000" dirty="0" smtClean="0"/>
            <a:t>выявленных за последние 3 года и неликвидированных </a:t>
          </a:r>
          <a:endParaRPr lang="ru-RU" sz="2000" dirty="0"/>
        </a:p>
      </dgm:t>
    </dgm:pt>
    <dgm:pt modelId="{8BB7F70D-281B-4601-8AAA-9C83E9B2D13B}" type="parTrans" cxnId="{F52BC377-232F-4A0F-AB8F-7545B7D10D41}">
      <dgm:prSet/>
      <dgm:spPr/>
      <dgm:t>
        <a:bodyPr/>
        <a:lstStyle/>
        <a:p>
          <a:endParaRPr lang="ru-RU"/>
        </a:p>
      </dgm:t>
    </dgm:pt>
    <dgm:pt modelId="{A5C0C4C9-4348-4385-AB0B-3AA6069BD437}" type="sibTrans" cxnId="{F52BC377-232F-4A0F-AB8F-7545B7D10D41}">
      <dgm:prSet/>
      <dgm:spPr/>
      <dgm:t>
        <a:bodyPr/>
        <a:lstStyle/>
        <a:p>
          <a:endParaRPr lang="ru-RU"/>
        </a:p>
      </dgm:t>
    </dgm:pt>
    <dgm:pt modelId="{3BEFF55D-8CE6-4B8D-88D7-7B05DC461236}">
      <dgm:prSet phldrT="[Текст]" custT="1"/>
      <dgm:spPr/>
      <dgm:t>
        <a:bodyPr/>
        <a:lstStyle/>
        <a:p>
          <a:pPr algn="ctr"/>
          <a:r>
            <a:rPr lang="ru-RU" sz="2800" dirty="0" smtClean="0"/>
            <a:t>Вторая очередь</a:t>
          </a:r>
          <a:endParaRPr lang="ru-RU" sz="2800" dirty="0"/>
        </a:p>
      </dgm:t>
    </dgm:pt>
    <dgm:pt modelId="{DD45E46C-C8E1-40CD-BD0A-855680242D42}" type="parTrans" cxnId="{C7DB8202-6EF6-415B-8834-95AA222CC8FC}">
      <dgm:prSet/>
      <dgm:spPr/>
      <dgm:t>
        <a:bodyPr/>
        <a:lstStyle/>
        <a:p>
          <a:endParaRPr lang="ru-RU"/>
        </a:p>
      </dgm:t>
    </dgm:pt>
    <dgm:pt modelId="{DB90232A-42F8-4507-A62B-5264BB0B9980}" type="sibTrans" cxnId="{C7DB8202-6EF6-415B-8834-95AA222CC8FC}">
      <dgm:prSet/>
      <dgm:spPr/>
      <dgm:t>
        <a:bodyPr/>
        <a:lstStyle/>
        <a:p>
          <a:endParaRPr lang="ru-RU"/>
        </a:p>
      </dgm:t>
    </dgm:pt>
    <dgm:pt modelId="{A79B89A4-77B9-451D-AFF0-F39AE56DE261}">
      <dgm:prSet custT="1"/>
      <dgm:spPr/>
      <dgm:t>
        <a:bodyPr/>
        <a:lstStyle/>
        <a:p>
          <a:r>
            <a:rPr lang="ru-RU" sz="2000" dirty="0" smtClean="0"/>
            <a:t>Максимальное количество нарушений:</a:t>
          </a:r>
        </a:p>
        <a:p>
          <a:r>
            <a:rPr lang="ru-RU" sz="2000" dirty="0" smtClean="0"/>
            <a:t>выявленных в 2014 г. </a:t>
          </a:r>
        </a:p>
        <a:p>
          <a:r>
            <a:rPr lang="ru-RU" sz="2000" dirty="0" smtClean="0"/>
            <a:t>+ </a:t>
          </a:r>
        </a:p>
        <a:p>
          <a:r>
            <a:rPr lang="ru-RU" sz="2000" dirty="0" smtClean="0"/>
            <a:t>выявленных за последние 3 года и ликвидированных </a:t>
          </a:r>
          <a:endParaRPr lang="ru-RU" sz="2000" dirty="0"/>
        </a:p>
      </dgm:t>
    </dgm:pt>
    <dgm:pt modelId="{E8D92742-8B69-46A2-BED5-5BB770CF5DA0}" type="parTrans" cxnId="{3A9177B9-59A1-4F32-92B7-162597CDABF0}">
      <dgm:prSet/>
      <dgm:spPr/>
      <dgm:t>
        <a:bodyPr/>
        <a:lstStyle/>
        <a:p>
          <a:endParaRPr lang="ru-RU"/>
        </a:p>
      </dgm:t>
    </dgm:pt>
    <dgm:pt modelId="{E39B4B8D-5E17-47C7-B73E-B85D86783C9C}" type="sibTrans" cxnId="{3A9177B9-59A1-4F32-92B7-162597CDABF0}">
      <dgm:prSet/>
      <dgm:spPr/>
      <dgm:t>
        <a:bodyPr/>
        <a:lstStyle/>
        <a:p>
          <a:endParaRPr lang="ru-RU"/>
        </a:p>
      </dgm:t>
    </dgm:pt>
    <dgm:pt modelId="{467E6268-5D28-40A7-9162-73A3AACAF1B4}">
      <dgm:prSet phldrT="[Текст]" custT="1"/>
      <dgm:spPr/>
      <dgm:t>
        <a:bodyPr/>
        <a:lstStyle/>
        <a:p>
          <a:pPr algn="ctr"/>
          <a:r>
            <a:rPr lang="ru-RU" sz="2800" dirty="0" smtClean="0"/>
            <a:t>Третья очередь</a:t>
          </a:r>
          <a:endParaRPr lang="ru-RU" sz="2800" dirty="0"/>
        </a:p>
      </dgm:t>
    </dgm:pt>
    <dgm:pt modelId="{3ABDEA91-6F3B-4B84-ACCE-EDD9AB945F5C}" type="parTrans" cxnId="{98E8EFB4-1745-4C9C-A0C6-718608DEC123}">
      <dgm:prSet/>
      <dgm:spPr/>
      <dgm:t>
        <a:bodyPr/>
        <a:lstStyle/>
        <a:p>
          <a:endParaRPr lang="ru-RU"/>
        </a:p>
      </dgm:t>
    </dgm:pt>
    <dgm:pt modelId="{9C6D121C-D4A5-4A43-ADD8-2B1892E04261}" type="sibTrans" cxnId="{98E8EFB4-1745-4C9C-A0C6-718608DEC123}">
      <dgm:prSet/>
      <dgm:spPr/>
      <dgm:t>
        <a:bodyPr/>
        <a:lstStyle/>
        <a:p>
          <a:endParaRPr lang="ru-RU"/>
        </a:p>
      </dgm:t>
    </dgm:pt>
    <dgm:pt modelId="{DAA08B47-CED7-4C9A-89D9-FE6C96BE6973}">
      <dgm:prSet phldrT="[Текст]" custT="1"/>
      <dgm:spPr/>
      <dgm:t>
        <a:bodyPr/>
        <a:lstStyle/>
        <a:p>
          <a:r>
            <a:rPr lang="ru-RU" sz="2400" dirty="0" smtClean="0"/>
            <a:t>Максимальное количество нарушений, выявленных в 2014 г. </a:t>
          </a:r>
          <a:endParaRPr lang="ru-RU" sz="2400" dirty="0"/>
        </a:p>
      </dgm:t>
    </dgm:pt>
    <dgm:pt modelId="{09F09725-D79C-4494-A8E3-642143ED3049}" type="parTrans" cxnId="{7F9A1D88-457F-45DB-B577-95C7D77572FF}">
      <dgm:prSet/>
      <dgm:spPr/>
      <dgm:t>
        <a:bodyPr/>
        <a:lstStyle/>
        <a:p>
          <a:endParaRPr lang="ru-RU"/>
        </a:p>
      </dgm:t>
    </dgm:pt>
    <dgm:pt modelId="{75967AED-41E1-4ABE-B297-047AD3A91048}" type="sibTrans" cxnId="{7F9A1D88-457F-45DB-B577-95C7D77572FF}">
      <dgm:prSet/>
      <dgm:spPr/>
      <dgm:t>
        <a:bodyPr/>
        <a:lstStyle/>
        <a:p>
          <a:endParaRPr lang="ru-RU"/>
        </a:p>
      </dgm:t>
    </dgm:pt>
    <dgm:pt modelId="{132FEB6C-8612-489A-A9CB-0A24E4A4553A}" type="pres">
      <dgm:prSet presAssocID="{1F600915-E1B2-4954-BF76-55E33A6A6E8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AE3FD7-1C62-4856-8539-C899941816CC}" type="pres">
      <dgm:prSet presAssocID="{BF2F1659-CEF5-4CDD-8F98-35CABFC41CD2}" presName="compNode" presStyleCnt="0"/>
      <dgm:spPr/>
    </dgm:pt>
    <dgm:pt modelId="{5C55F657-46C0-4C50-9204-CA801971551B}" type="pres">
      <dgm:prSet presAssocID="{BF2F1659-CEF5-4CDD-8F98-35CABFC41CD2}" presName="aNode" presStyleLbl="bgShp" presStyleIdx="0" presStyleCnt="3"/>
      <dgm:spPr/>
      <dgm:t>
        <a:bodyPr/>
        <a:lstStyle/>
        <a:p>
          <a:endParaRPr lang="ru-RU"/>
        </a:p>
      </dgm:t>
    </dgm:pt>
    <dgm:pt modelId="{519F5064-52A6-4FC9-8915-E139E306404E}" type="pres">
      <dgm:prSet presAssocID="{BF2F1659-CEF5-4CDD-8F98-35CABFC41CD2}" presName="textNode" presStyleLbl="bgShp" presStyleIdx="0" presStyleCnt="3"/>
      <dgm:spPr/>
      <dgm:t>
        <a:bodyPr/>
        <a:lstStyle/>
        <a:p>
          <a:endParaRPr lang="ru-RU"/>
        </a:p>
      </dgm:t>
    </dgm:pt>
    <dgm:pt modelId="{80ACCF83-16EB-4E6F-988B-75589F01F4D7}" type="pres">
      <dgm:prSet presAssocID="{BF2F1659-CEF5-4CDD-8F98-35CABFC41CD2}" presName="compChildNode" presStyleCnt="0"/>
      <dgm:spPr/>
    </dgm:pt>
    <dgm:pt modelId="{87DAE127-BB90-40A8-9F95-C5C5433C21FD}" type="pres">
      <dgm:prSet presAssocID="{BF2F1659-CEF5-4CDD-8F98-35CABFC41CD2}" presName="theInnerList" presStyleCnt="0"/>
      <dgm:spPr/>
    </dgm:pt>
    <dgm:pt modelId="{F1BB8F52-F6AE-46C1-9037-C213473E24E7}" type="pres">
      <dgm:prSet presAssocID="{06C3FC91-DABC-4773-9DBC-E441C38E5CB1}" presName="childNode" presStyleLbl="node1" presStyleIdx="0" presStyleCnt="3" custScaleX="1227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BB443F-B8B1-4977-BC0D-85193DEBE7AC}" type="pres">
      <dgm:prSet presAssocID="{BF2F1659-CEF5-4CDD-8F98-35CABFC41CD2}" presName="aSpace" presStyleCnt="0"/>
      <dgm:spPr/>
    </dgm:pt>
    <dgm:pt modelId="{C3255F93-0443-42CB-AFBD-08D91D8325ED}" type="pres">
      <dgm:prSet presAssocID="{3BEFF55D-8CE6-4B8D-88D7-7B05DC461236}" presName="compNode" presStyleCnt="0"/>
      <dgm:spPr/>
    </dgm:pt>
    <dgm:pt modelId="{DFE9C496-5C20-4AC8-B45F-AD8C32D90B26}" type="pres">
      <dgm:prSet presAssocID="{3BEFF55D-8CE6-4B8D-88D7-7B05DC461236}" presName="aNode" presStyleLbl="bgShp" presStyleIdx="1" presStyleCnt="3"/>
      <dgm:spPr/>
      <dgm:t>
        <a:bodyPr/>
        <a:lstStyle/>
        <a:p>
          <a:endParaRPr lang="ru-RU"/>
        </a:p>
      </dgm:t>
    </dgm:pt>
    <dgm:pt modelId="{1E8938B5-6849-4848-B0A8-516E58FC024E}" type="pres">
      <dgm:prSet presAssocID="{3BEFF55D-8CE6-4B8D-88D7-7B05DC461236}" presName="textNode" presStyleLbl="bgShp" presStyleIdx="1" presStyleCnt="3"/>
      <dgm:spPr/>
      <dgm:t>
        <a:bodyPr/>
        <a:lstStyle/>
        <a:p>
          <a:endParaRPr lang="ru-RU"/>
        </a:p>
      </dgm:t>
    </dgm:pt>
    <dgm:pt modelId="{FC9E588F-DE4D-4D3D-9C42-A77F87AE39F1}" type="pres">
      <dgm:prSet presAssocID="{3BEFF55D-8CE6-4B8D-88D7-7B05DC461236}" presName="compChildNode" presStyleCnt="0"/>
      <dgm:spPr/>
    </dgm:pt>
    <dgm:pt modelId="{921B2595-46F9-4822-B02D-DDC108506C5C}" type="pres">
      <dgm:prSet presAssocID="{3BEFF55D-8CE6-4B8D-88D7-7B05DC461236}" presName="theInnerList" presStyleCnt="0"/>
      <dgm:spPr/>
    </dgm:pt>
    <dgm:pt modelId="{AC5EA3F3-6300-4584-8001-BA8D5E586F9F}" type="pres">
      <dgm:prSet presAssocID="{A79B89A4-77B9-451D-AFF0-F39AE56DE261}" presName="childNode" presStyleLbl="node1" presStyleIdx="1" presStyleCnt="3" custScaleX="1239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B8656E-DDAA-45C2-99E0-C81F0C48438C}" type="pres">
      <dgm:prSet presAssocID="{3BEFF55D-8CE6-4B8D-88D7-7B05DC461236}" presName="aSpace" presStyleCnt="0"/>
      <dgm:spPr/>
    </dgm:pt>
    <dgm:pt modelId="{8A3FBE84-CE9F-4274-A065-DA2931E0AEB2}" type="pres">
      <dgm:prSet presAssocID="{467E6268-5D28-40A7-9162-73A3AACAF1B4}" presName="compNode" presStyleCnt="0"/>
      <dgm:spPr/>
    </dgm:pt>
    <dgm:pt modelId="{9E981500-5A86-4798-9AD7-99F3E9E72C41}" type="pres">
      <dgm:prSet presAssocID="{467E6268-5D28-40A7-9162-73A3AACAF1B4}" presName="aNode" presStyleLbl="bgShp" presStyleIdx="2" presStyleCnt="3"/>
      <dgm:spPr/>
      <dgm:t>
        <a:bodyPr/>
        <a:lstStyle/>
        <a:p>
          <a:endParaRPr lang="ru-RU"/>
        </a:p>
      </dgm:t>
    </dgm:pt>
    <dgm:pt modelId="{C73C54EE-32A2-45A3-8413-DFE627D654E1}" type="pres">
      <dgm:prSet presAssocID="{467E6268-5D28-40A7-9162-73A3AACAF1B4}" presName="textNode" presStyleLbl="bgShp" presStyleIdx="2" presStyleCnt="3"/>
      <dgm:spPr/>
      <dgm:t>
        <a:bodyPr/>
        <a:lstStyle/>
        <a:p>
          <a:endParaRPr lang="ru-RU"/>
        </a:p>
      </dgm:t>
    </dgm:pt>
    <dgm:pt modelId="{4B89C054-A5B8-498A-B6C3-CB07717EE38E}" type="pres">
      <dgm:prSet presAssocID="{467E6268-5D28-40A7-9162-73A3AACAF1B4}" presName="compChildNode" presStyleCnt="0"/>
      <dgm:spPr/>
    </dgm:pt>
    <dgm:pt modelId="{E253D15C-F374-4B6F-8D41-A117360BA246}" type="pres">
      <dgm:prSet presAssocID="{467E6268-5D28-40A7-9162-73A3AACAF1B4}" presName="theInnerList" presStyleCnt="0"/>
      <dgm:spPr/>
    </dgm:pt>
    <dgm:pt modelId="{966754A8-FF38-44DC-A20B-48F061288BFA}" type="pres">
      <dgm:prSet presAssocID="{DAA08B47-CED7-4C9A-89D9-FE6C96BE6973}" presName="childNode" presStyleLbl="node1" presStyleIdx="2" presStyleCnt="3" custScaleX="1195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4EE31E-FE20-4510-B352-B6E1FA68C87A}" type="presOf" srcId="{1F600915-E1B2-4954-BF76-55E33A6A6E8D}" destId="{132FEB6C-8612-489A-A9CB-0A24E4A4553A}" srcOrd="0" destOrd="0" presId="urn:microsoft.com/office/officeart/2005/8/layout/lProcess2"/>
    <dgm:cxn modelId="{0364DA9F-F6C1-4C33-B8A9-EF7BD4DB8CE7}" type="presOf" srcId="{BF2F1659-CEF5-4CDD-8F98-35CABFC41CD2}" destId="{5C55F657-46C0-4C50-9204-CA801971551B}" srcOrd="0" destOrd="0" presId="urn:microsoft.com/office/officeart/2005/8/layout/lProcess2"/>
    <dgm:cxn modelId="{477DEA3F-3143-4B32-9236-6BB39893A12F}" type="presOf" srcId="{3BEFF55D-8CE6-4B8D-88D7-7B05DC461236}" destId="{1E8938B5-6849-4848-B0A8-516E58FC024E}" srcOrd="1" destOrd="0" presId="urn:microsoft.com/office/officeart/2005/8/layout/lProcess2"/>
    <dgm:cxn modelId="{4753A19C-56C5-424A-AF0A-E4B7F4295BD9}" type="presOf" srcId="{BF2F1659-CEF5-4CDD-8F98-35CABFC41CD2}" destId="{519F5064-52A6-4FC9-8915-E139E306404E}" srcOrd="1" destOrd="0" presId="urn:microsoft.com/office/officeart/2005/8/layout/lProcess2"/>
    <dgm:cxn modelId="{7DC735AC-560E-4F42-9314-63A5E11E210E}" type="presOf" srcId="{DAA08B47-CED7-4C9A-89D9-FE6C96BE6973}" destId="{966754A8-FF38-44DC-A20B-48F061288BFA}" srcOrd="0" destOrd="0" presId="urn:microsoft.com/office/officeart/2005/8/layout/lProcess2"/>
    <dgm:cxn modelId="{8665B685-0A6E-4B85-BEE6-6D6952C9E3B4}" type="presOf" srcId="{467E6268-5D28-40A7-9162-73A3AACAF1B4}" destId="{9E981500-5A86-4798-9AD7-99F3E9E72C41}" srcOrd="0" destOrd="0" presId="urn:microsoft.com/office/officeart/2005/8/layout/lProcess2"/>
    <dgm:cxn modelId="{B7762FC0-3A9F-45AB-8D0C-A9A6F90125C4}" type="presOf" srcId="{3BEFF55D-8CE6-4B8D-88D7-7B05DC461236}" destId="{DFE9C496-5C20-4AC8-B45F-AD8C32D90B26}" srcOrd="0" destOrd="0" presId="urn:microsoft.com/office/officeart/2005/8/layout/lProcess2"/>
    <dgm:cxn modelId="{837B0B6E-B735-4B23-8456-775A4ADC1EC1}" type="presOf" srcId="{467E6268-5D28-40A7-9162-73A3AACAF1B4}" destId="{C73C54EE-32A2-45A3-8413-DFE627D654E1}" srcOrd="1" destOrd="0" presId="urn:microsoft.com/office/officeart/2005/8/layout/lProcess2"/>
    <dgm:cxn modelId="{7F9A1D88-457F-45DB-B577-95C7D77572FF}" srcId="{467E6268-5D28-40A7-9162-73A3AACAF1B4}" destId="{DAA08B47-CED7-4C9A-89D9-FE6C96BE6973}" srcOrd="0" destOrd="0" parTransId="{09F09725-D79C-4494-A8E3-642143ED3049}" sibTransId="{75967AED-41E1-4ABE-B297-047AD3A91048}"/>
    <dgm:cxn modelId="{C7DB8202-6EF6-415B-8834-95AA222CC8FC}" srcId="{1F600915-E1B2-4954-BF76-55E33A6A6E8D}" destId="{3BEFF55D-8CE6-4B8D-88D7-7B05DC461236}" srcOrd="1" destOrd="0" parTransId="{DD45E46C-C8E1-40CD-BD0A-855680242D42}" sibTransId="{DB90232A-42F8-4507-A62B-5264BB0B9980}"/>
    <dgm:cxn modelId="{01181636-590E-40CD-9318-778DDD9516F9}" srcId="{1F600915-E1B2-4954-BF76-55E33A6A6E8D}" destId="{BF2F1659-CEF5-4CDD-8F98-35CABFC41CD2}" srcOrd="0" destOrd="0" parTransId="{6828A6A5-9B2A-4489-8268-148E209FE9E1}" sibTransId="{B77F0A56-DCF3-4018-A514-A7DD15D1A66A}"/>
    <dgm:cxn modelId="{5BED6608-3FE0-4C22-B0E6-547D295CC047}" type="presOf" srcId="{A79B89A4-77B9-451D-AFF0-F39AE56DE261}" destId="{AC5EA3F3-6300-4584-8001-BA8D5E586F9F}" srcOrd="0" destOrd="0" presId="urn:microsoft.com/office/officeart/2005/8/layout/lProcess2"/>
    <dgm:cxn modelId="{3E61F342-3CBD-4645-92B2-155FE833768E}" type="presOf" srcId="{06C3FC91-DABC-4773-9DBC-E441C38E5CB1}" destId="{F1BB8F52-F6AE-46C1-9037-C213473E24E7}" srcOrd="0" destOrd="0" presId="urn:microsoft.com/office/officeart/2005/8/layout/lProcess2"/>
    <dgm:cxn modelId="{3A9177B9-59A1-4F32-92B7-162597CDABF0}" srcId="{3BEFF55D-8CE6-4B8D-88D7-7B05DC461236}" destId="{A79B89A4-77B9-451D-AFF0-F39AE56DE261}" srcOrd="0" destOrd="0" parTransId="{E8D92742-8B69-46A2-BED5-5BB770CF5DA0}" sibTransId="{E39B4B8D-5E17-47C7-B73E-B85D86783C9C}"/>
    <dgm:cxn modelId="{98E8EFB4-1745-4C9C-A0C6-718608DEC123}" srcId="{1F600915-E1B2-4954-BF76-55E33A6A6E8D}" destId="{467E6268-5D28-40A7-9162-73A3AACAF1B4}" srcOrd="2" destOrd="0" parTransId="{3ABDEA91-6F3B-4B84-ACCE-EDD9AB945F5C}" sibTransId="{9C6D121C-D4A5-4A43-ADD8-2B1892E04261}"/>
    <dgm:cxn modelId="{F52BC377-232F-4A0F-AB8F-7545B7D10D41}" srcId="{BF2F1659-CEF5-4CDD-8F98-35CABFC41CD2}" destId="{06C3FC91-DABC-4773-9DBC-E441C38E5CB1}" srcOrd="0" destOrd="0" parTransId="{8BB7F70D-281B-4601-8AAA-9C83E9B2D13B}" sibTransId="{A5C0C4C9-4348-4385-AB0B-3AA6069BD437}"/>
    <dgm:cxn modelId="{B25AF43E-72AB-4477-99BA-F52B273FE305}" type="presParOf" srcId="{132FEB6C-8612-489A-A9CB-0A24E4A4553A}" destId="{FCAE3FD7-1C62-4856-8539-C899941816CC}" srcOrd="0" destOrd="0" presId="urn:microsoft.com/office/officeart/2005/8/layout/lProcess2"/>
    <dgm:cxn modelId="{92C3FED1-9E8B-43CA-8FD9-6DC4AB5748E2}" type="presParOf" srcId="{FCAE3FD7-1C62-4856-8539-C899941816CC}" destId="{5C55F657-46C0-4C50-9204-CA801971551B}" srcOrd="0" destOrd="0" presId="urn:microsoft.com/office/officeart/2005/8/layout/lProcess2"/>
    <dgm:cxn modelId="{CFFFCBE6-5D57-4A5E-8F22-A50D7E743484}" type="presParOf" srcId="{FCAE3FD7-1C62-4856-8539-C899941816CC}" destId="{519F5064-52A6-4FC9-8915-E139E306404E}" srcOrd="1" destOrd="0" presId="urn:microsoft.com/office/officeart/2005/8/layout/lProcess2"/>
    <dgm:cxn modelId="{C7F0D333-AF6B-4081-B56A-57E29603F7E0}" type="presParOf" srcId="{FCAE3FD7-1C62-4856-8539-C899941816CC}" destId="{80ACCF83-16EB-4E6F-988B-75589F01F4D7}" srcOrd="2" destOrd="0" presId="urn:microsoft.com/office/officeart/2005/8/layout/lProcess2"/>
    <dgm:cxn modelId="{F53ADB96-02C8-45B6-BDCD-B57618A5BBB8}" type="presParOf" srcId="{80ACCF83-16EB-4E6F-988B-75589F01F4D7}" destId="{87DAE127-BB90-40A8-9F95-C5C5433C21FD}" srcOrd="0" destOrd="0" presId="urn:microsoft.com/office/officeart/2005/8/layout/lProcess2"/>
    <dgm:cxn modelId="{51589CFF-CAA0-472D-A890-CB421629CC9B}" type="presParOf" srcId="{87DAE127-BB90-40A8-9F95-C5C5433C21FD}" destId="{F1BB8F52-F6AE-46C1-9037-C213473E24E7}" srcOrd="0" destOrd="0" presId="urn:microsoft.com/office/officeart/2005/8/layout/lProcess2"/>
    <dgm:cxn modelId="{4729443A-4C2E-4B50-A3C3-37469568CEDD}" type="presParOf" srcId="{132FEB6C-8612-489A-A9CB-0A24E4A4553A}" destId="{4ABB443F-B8B1-4977-BC0D-85193DEBE7AC}" srcOrd="1" destOrd="0" presId="urn:microsoft.com/office/officeart/2005/8/layout/lProcess2"/>
    <dgm:cxn modelId="{F8D0A4B7-CF59-4606-B417-79FD8E26BD9D}" type="presParOf" srcId="{132FEB6C-8612-489A-A9CB-0A24E4A4553A}" destId="{C3255F93-0443-42CB-AFBD-08D91D8325ED}" srcOrd="2" destOrd="0" presId="urn:microsoft.com/office/officeart/2005/8/layout/lProcess2"/>
    <dgm:cxn modelId="{E42B5A70-A1DE-4244-9410-8A8208292D94}" type="presParOf" srcId="{C3255F93-0443-42CB-AFBD-08D91D8325ED}" destId="{DFE9C496-5C20-4AC8-B45F-AD8C32D90B26}" srcOrd="0" destOrd="0" presId="urn:microsoft.com/office/officeart/2005/8/layout/lProcess2"/>
    <dgm:cxn modelId="{F37B3795-4622-4C85-9581-C94ECCF997B9}" type="presParOf" srcId="{C3255F93-0443-42CB-AFBD-08D91D8325ED}" destId="{1E8938B5-6849-4848-B0A8-516E58FC024E}" srcOrd="1" destOrd="0" presId="urn:microsoft.com/office/officeart/2005/8/layout/lProcess2"/>
    <dgm:cxn modelId="{162E6F75-0EA5-42D8-9C76-7DFDFB7964C3}" type="presParOf" srcId="{C3255F93-0443-42CB-AFBD-08D91D8325ED}" destId="{FC9E588F-DE4D-4D3D-9C42-A77F87AE39F1}" srcOrd="2" destOrd="0" presId="urn:microsoft.com/office/officeart/2005/8/layout/lProcess2"/>
    <dgm:cxn modelId="{960616B7-3C07-4EA3-B8B2-6CAE44308AC4}" type="presParOf" srcId="{FC9E588F-DE4D-4D3D-9C42-A77F87AE39F1}" destId="{921B2595-46F9-4822-B02D-DDC108506C5C}" srcOrd="0" destOrd="0" presId="urn:microsoft.com/office/officeart/2005/8/layout/lProcess2"/>
    <dgm:cxn modelId="{DB5311CC-0DD0-4542-A0EF-50C758606094}" type="presParOf" srcId="{921B2595-46F9-4822-B02D-DDC108506C5C}" destId="{AC5EA3F3-6300-4584-8001-BA8D5E586F9F}" srcOrd="0" destOrd="0" presId="urn:microsoft.com/office/officeart/2005/8/layout/lProcess2"/>
    <dgm:cxn modelId="{B7412E25-61DF-405E-8D56-3405851D4054}" type="presParOf" srcId="{132FEB6C-8612-489A-A9CB-0A24E4A4553A}" destId="{4BB8656E-DDAA-45C2-99E0-C81F0C48438C}" srcOrd="3" destOrd="0" presId="urn:microsoft.com/office/officeart/2005/8/layout/lProcess2"/>
    <dgm:cxn modelId="{99D47A30-1736-4EBD-B174-CF977D5D4E49}" type="presParOf" srcId="{132FEB6C-8612-489A-A9CB-0A24E4A4553A}" destId="{8A3FBE84-CE9F-4274-A065-DA2931E0AEB2}" srcOrd="4" destOrd="0" presId="urn:microsoft.com/office/officeart/2005/8/layout/lProcess2"/>
    <dgm:cxn modelId="{5E654E83-F789-4905-B802-DFEE28F75458}" type="presParOf" srcId="{8A3FBE84-CE9F-4274-A065-DA2931E0AEB2}" destId="{9E981500-5A86-4798-9AD7-99F3E9E72C41}" srcOrd="0" destOrd="0" presId="urn:microsoft.com/office/officeart/2005/8/layout/lProcess2"/>
    <dgm:cxn modelId="{A5F04288-9517-465F-8149-9C6D799FCC9F}" type="presParOf" srcId="{8A3FBE84-CE9F-4274-A065-DA2931E0AEB2}" destId="{C73C54EE-32A2-45A3-8413-DFE627D654E1}" srcOrd="1" destOrd="0" presId="urn:microsoft.com/office/officeart/2005/8/layout/lProcess2"/>
    <dgm:cxn modelId="{5C33262F-77BA-4482-9AE8-D05096E8D48E}" type="presParOf" srcId="{8A3FBE84-CE9F-4274-A065-DA2931E0AEB2}" destId="{4B89C054-A5B8-498A-B6C3-CB07717EE38E}" srcOrd="2" destOrd="0" presId="urn:microsoft.com/office/officeart/2005/8/layout/lProcess2"/>
    <dgm:cxn modelId="{8E5A9048-4131-4A61-BBD0-4CDC5008D178}" type="presParOf" srcId="{4B89C054-A5B8-498A-B6C3-CB07717EE38E}" destId="{E253D15C-F374-4B6F-8D41-A117360BA246}" srcOrd="0" destOrd="0" presId="urn:microsoft.com/office/officeart/2005/8/layout/lProcess2"/>
    <dgm:cxn modelId="{0615E210-733F-4A49-9DB0-430F791333DE}" type="presParOf" srcId="{E253D15C-F374-4B6F-8D41-A117360BA246}" destId="{966754A8-FF38-44DC-A20B-48F061288BFA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F53590F-1449-4E17-92EC-5645D367FAEF}" type="doc">
      <dgm:prSet loTypeId="urn:microsoft.com/office/officeart/2005/8/layout/default#1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6B74F001-E203-491F-8EF0-743321DFE08E}">
      <dgm:prSet phldrT="[Текст]"/>
      <dgm:spPr/>
      <dgm:t>
        <a:bodyPr/>
        <a:lstStyle/>
        <a:p>
          <a:r>
            <a:rPr lang="ru-RU" dirty="0" smtClean="0"/>
            <a:t>Интеграция с результатами мониторинга системы высшего образования Минобрнауки России</a:t>
          </a:r>
          <a:endParaRPr lang="ru-RU" dirty="0"/>
        </a:p>
      </dgm:t>
    </dgm:pt>
    <dgm:pt modelId="{DDB53925-FD43-4A93-8456-2E50E5FA1524}" type="parTrans" cxnId="{BF0AED87-375D-4001-B7AD-4DE360866A09}">
      <dgm:prSet/>
      <dgm:spPr/>
      <dgm:t>
        <a:bodyPr/>
        <a:lstStyle/>
        <a:p>
          <a:endParaRPr lang="ru-RU"/>
        </a:p>
      </dgm:t>
    </dgm:pt>
    <dgm:pt modelId="{4A7DAFB6-617A-481B-B7DD-519B36A072AC}" type="sibTrans" cxnId="{BF0AED87-375D-4001-B7AD-4DE360866A09}">
      <dgm:prSet/>
      <dgm:spPr/>
      <dgm:t>
        <a:bodyPr/>
        <a:lstStyle/>
        <a:p>
          <a:endParaRPr lang="ru-RU"/>
        </a:p>
      </dgm:t>
    </dgm:pt>
    <dgm:pt modelId="{4A40374F-C631-4D4F-A634-FF9AA50532DA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Взаимодействие с центрами Ассоциации юристов России</a:t>
          </a:r>
          <a:endParaRPr lang="ru-RU" dirty="0">
            <a:solidFill>
              <a:schemeClr val="bg1"/>
            </a:solidFill>
          </a:endParaRPr>
        </a:p>
      </dgm:t>
    </dgm:pt>
    <dgm:pt modelId="{79C53837-6915-4FC2-BE08-C66952E86724}" type="parTrans" cxnId="{7573B5E7-2CF8-484F-A13D-C06F5E1061FB}">
      <dgm:prSet/>
      <dgm:spPr/>
      <dgm:t>
        <a:bodyPr/>
        <a:lstStyle/>
        <a:p>
          <a:endParaRPr lang="ru-RU"/>
        </a:p>
      </dgm:t>
    </dgm:pt>
    <dgm:pt modelId="{E39BCB3B-5424-400C-BB6F-CFAA7A1EE959}" type="sibTrans" cxnId="{7573B5E7-2CF8-484F-A13D-C06F5E1061FB}">
      <dgm:prSet/>
      <dgm:spPr/>
      <dgm:t>
        <a:bodyPr/>
        <a:lstStyle/>
        <a:p>
          <a:endParaRPr lang="ru-RU"/>
        </a:p>
      </dgm:t>
    </dgm:pt>
    <dgm:pt modelId="{9C065823-3738-429E-B335-75C9C66E5788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Создание единого центра концентрации информации о соблюдении образовательными организациями требований законодательства в сфере образования</a:t>
          </a:r>
          <a:endParaRPr lang="ru-RU" dirty="0">
            <a:solidFill>
              <a:schemeClr val="bg1"/>
            </a:solidFill>
          </a:endParaRPr>
        </a:p>
      </dgm:t>
    </dgm:pt>
    <dgm:pt modelId="{65BC3CE8-A543-4CA2-8D11-00F6B2220A5E}" type="parTrans" cxnId="{FFECF7B0-222F-4674-8489-21F89C8C576A}">
      <dgm:prSet/>
      <dgm:spPr/>
      <dgm:t>
        <a:bodyPr/>
        <a:lstStyle/>
        <a:p>
          <a:endParaRPr lang="ru-RU"/>
        </a:p>
      </dgm:t>
    </dgm:pt>
    <dgm:pt modelId="{7178F908-B14A-4CD1-B61D-85907C801A48}" type="sibTrans" cxnId="{FFECF7B0-222F-4674-8489-21F89C8C576A}">
      <dgm:prSet/>
      <dgm:spPr/>
      <dgm:t>
        <a:bodyPr/>
        <a:lstStyle/>
        <a:p>
          <a:endParaRPr lang="ru-RU"/>
        </a:p>
      </dgm:t>
    </dgm:pt>
    <dgm:pt modelId="{C1CC12A5-E35E-4B65-925E-766682CD1D75}">
      <dgm:prSet phldrT="[Текст]"/>
      <dgm:spPr/>
      <dgm:t>
        <a:bodyPr/>
        <a:lstStyle/>
        <a:p>
          <a:r>
            <a:rPr lang="ru-RU" smtClean="0"/>
            <a:t>Автоматизированный мониторинг сайтов </a:t>
          </a:r>
          <a:endParaRPr lang="ru-RU" dirty="0"/>
        </a:p>
      </dgm:t>
    </dgm:pt>
    <dgm:pt modelId="{B86EE13F-5335-4FBB-A917-6B0AC449DA10}" type="parTrans" cxnId="{81C74C22-A73B-4E6D-82B3-606B182C95E3}">
      <dgm:prSet/>
      <dgm:spPr/>
      <dgm:t>
        <a:bodyPr/>
        <a:lstStyle/>
        <a:p>
          <a:endParaRPr lang="ru-RU"/>
        </a:p>
      </dgm:t>
    </dgm:pt>
    <dgm:pt modelId="{16FC11C6-404B-4720-BB99-A7C8C2C715B9}" type="sibTrans" cxnId="{81C74C22-A73B-4E6D-82B3-606B182C95E3}">
      <dgm:prSet/>
      <dgm:spPr/>
      <dgm:t>
        <a:bodyPr/>
        <a:lstStyle/>
        <a:p>
          <a:endParaRPr lang="ru-RU"/>
        </a:p>
      </dgm:t>
    </dgm:pt>
    <dgm:pt modelId="{E9A11BD2-B06F-446D-9385-51D34369BD3B}" type="pres">
      <dgm:prSet presAssocID="{4F53590F-1449-4E17-92EC-5645D367FAE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3CE0F6-7FB1-431C-9D45-DC9548EEBFCF}" type="pres">
      <dgm:prSet presAssocID="{6B74F001-E203-491F-8EF0-743321DFE08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C1A4D5-EFD5-498C-97EC-7BAEC9708F9E}" type="pres">
      <dgm:prSet presAssocID="{4A7DAFB6-617A-481B-B7DD-519B36A072AC}" presName="sibTrans" presStyleCnt="0"/>
      <dgm:spPr/>
    </dgm:pt>
    <dgm:pt modelId="{3BF8546E-F55E-4D01-AB84-258F391505E7}" type="pres">
      <dgm:prSet presAssocID="{C1CC12A5-E35E-4B65-925E-766682CD1D7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84BA92-B082-4FBE-9358-4BF17E971D05}" type="pres">
      <dgm:prSet presAssocID="{16FC11C6-404B-4720-BB99-A7C8C2C715B9}" presName="sibTrans" presStyleCnt="0"/>
      <dgm:spPr/>
    </dgm:pt>
    <dgm:pt modelId="{C74369CE-74FE-4CAC-8004-3CAAC74D083F}" type="pres">
      <dgm:prSet presAssocID="{4A40374F-C631-4D4F-A634-FF9AA50532D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9ABB9C-D83F-4D0B-BE5F-7889D83F1EDB}" type="pres">
      <dgm:prSet presAssocID="{E39BCB3B-5424-400C-BB6F-CFAA7A1EE959}" presName="sibTrans" presStyleCnt="0"/>
      <dgm:spPr/>
    </dgm:pt>
    <dgm:pt modelId="{0670E4A5-694E-4029-8F33-B8CD0D21B549}" type="pres">
      <dgm:prSet presAssocID="{9C065823-3738-429E-B335-75C9C66E578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573B5E7-2CF8-484F-A13D-C06F5E1061FB}" srcId="{4F53590F-1449-4E17-92EC-5645D367FAEF}" destId="{4A40374F-C631-4D4F-A634-FF9AA50532DA}" srcOrd="2" destOrd="0" parTransId="{79C53837-6915-4FC2-BE08-C66952E86724}" sibTransId="{E39BCB3B-5424-400C-BB6F-CFAA7A1EE959}"/>
    <dgm:cxn modelId="{6AF034D4-3EBA-4555-B423-A74AF2FF7787}" type="presOf" srcId="{4F53590F-1449-4E17-92EC-5645D367FAEF}" destId="{E9A11BD2-B06F-446D-9385-51D34369BD3B}" srcOrd="0" destOrd="0" presId="urn:microsoft.com/office/officeart/2005/8/layout/default#1"/>
    <dgm:cxn modelId="{468FFA26-C025-4D8E-B5FB-EEAF423587FA}" type="presOf" srcId="{9C065823-3738-429E-B335-75C9C66E5788}" destId="{0670E4A5-694E-4029-8F33-B8CD0D21B549}" srcOrd="0" destOrd="0" presId="urn:microsoft.com/office/officeart/2005/8/layout/default#1"/>
    <dgm:cxn modelId="{69877308-1C88-416D-A1A1-BA896A8755D6}" type="presOf" srcId="{4A40374F-C631-4D4F-A634-FF9AA50532DA}" destId="{C74369CE-74FE-4CAC-8004-3CAAC74D083F}" srcOrd="0" destOrd="0" presId="urn:microsoft.com/office/officeart/2005/8/layout/default#1"/>
    <dgm:cxn modelId="{01C782C3-91DF-48B0-A1EF-37609D659035}" type="presOf" srcId="{6B74F001-E203-491F-8EF0-743321DFE08E}" destId="{D53CE0F6-7FB1-431C-9D45-DC9548EEBFCF}" srcOrd="0" destOrd="0" presId="urn:microsoft.com/office/officeart/2005/8/layout/default#1"/>
    <dgm:cxn modelId="{FFECF7B0-222F-4674-8489-21F89C8C576A}" srcId="{4F53590F-1449-4E17-92EC-5645D367FAEF}" destId="{9C065823-3738-429E-B335-75C9C66E5788}" srcOrd="3" destOrd="0" parTransId="{65BC3CE8-A543-4CA2-8D11-00F6B2220A5E}" sibTransId="{7178F908-B14A-4CD1-B61D-85907C801A48}"/>
    <dgm:cxn modelId="{81C74C22-A73B-4E6D-82B3-606B182C95E3}" srcId="{4F53590F-1449-4E17-92EC-5645D367FAEF}" destId="{C1CC12A5-E35E-4B65-925E-766682CD1D75}" srcOrd="1" destOrd="0" parTransId="{B86EE13F-5335-4FBB-A917-6B0AC449DA10}" sibTransId="{16FC11C6-404B-4720-BB99-A7C8C2C715B9}"/>
    <dgm:cxn modelId="{BF0AED87-375D-4001-B7AD-4DE360866A09}" srcId="{4F53590F-1449-4E17-92EC-5645D367FAEF}" destId="{6B74F001-E203-491F-8EF0-743321DFE08E}" srcOrd="0" destOrd="0" parTransId="{DDB53925-FD43-4A93-8456-2E50E5FA1524}" sibTransId="{4A7DAFB6-617A-481B-B7DD-519B36A072AC}"/>
    <dgm:cxn modelId="{48C30636-183C-4BD1-B215-A95C8F66395F}" type="presOf" srcId="{C1CC12A5-E35E-4B65-925E-766682CD1D75}" destId="{3BF8546E-F55E-4D01-AB84-258F391505E7}" srcOrd="0" destOrd="0" presId="urn:microsoft.com/office/officeart/2005/8/layout/default#1"/>
    <dgm:cxn modelId="{CEBB12DF-796C-4D14-8AE9-A623742AEC84}" type="presParOf" srcId="{E9A11BD2-B06F-446D-9385-51D34369BD3B}" destId="{D53CE0F6-7FB1-431C-9D45-DC9548EEBFCF}" srcOrd="0" destOrd="0" presId="urn:microsoft.com/office/officeart/2005/8/layout/default#1"/>
    <dgm:cxn modelId="{93439095-C893-4B33-91E0-551491F8912E}" type="presParOf" srcId="{E9A11BD2-B06F-446D-9385-51D34369BD3B}" destId="{CBC1A4D5-EFD5-498C-97EC-7BAEC9708F9E}" srcOrd="1" destOrd="0" presId="urn:microsoft.com/office/officeart/2005/8/layout/default#1"/>
    <dgm:cxn modelId="{00E0546B-27ED-41CB-81C4-1F59C311AEAC}" type="presParOf" srcId="{E9A11BD2-B06F-446D-9385-51D34369BD3B}" destId="{3BF8546E-F55E-4D01-AB84-258F391505E7}" srcOrd="2" destOrd="0" presId="urn:microsoft.com/office/officeart/2005/8/layout/default#1"/>
    <dgm:cxn modelId="{C710CF35-F356-456F-A292-0AC01D9FAE60}" type="presParOf" srcId="{E9A11BD2-B06F-446D-9385-51D34369BD3B}" destId="{0484BA92-B082-4FBE-9358-4BF17E971D05}" srcOrd="3" destOrd="0" presId="urn:microsoft.com/office/officeart/2005/8/layout/default#1"/>
    <dgm:cxn modelId="{95E6D541-C6C2-4963-B272-2DB50593602C}" type="presParOf" srcId="{E9A11BD2-B06F-446D-9385-51D34369BD3B}" destId="{C74369CE-74FE-4CAC-8004-3CAAC74D083F}" srcOrd="4" destOrd="0" presId="urn:microsoft.com/office/officeart/2005/8/layout/default#1"/>
    <dgm:cxn modelId="{35593323-B4B9-4015-A4CE-92659D0F8DA8}" type="presParOf" srcId="{E9A11BD2-B06F-446D-9385-51D34369BD3B}" destId="{ED9ABB9C-D83F-4D0B-BE5F-7889D83F1EDB}" srcOrd="5" destOrd="0" presId="urn:microsoft.com/office/officeart/2005/8/layout/default#1"/>
    <dgm:cxn modelId="{D8F6208E-0572-4B0B-A799-3020BF63D2F4}" type="presParOf" srcId="{E9A11BD2-B06F-446D-9385-51D34369BD3B}" destId="{0670E4A5-694E-4029-8F33-B8CD0D21B549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071CF67-BA42-4D6A-A04E-DA4ECF63F233}" type="doc">
      <dgm:prSet loTypeId="urn:microsoft.com/office/officeart/2005/8/layout/list1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AA530894-9C22-4FFE-B428-B878F07E50DC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Информационные системы и источники информации для осуществления КНД</a:t>
          </a:r>
          <a:endParaRPr lang="ru-RU" sz="2000" dirty="0">
            <a:latin typeface="Cambria" pitchFamily="18" charset="0"/>
          </a:endParaRPr>
        </a:p>
      </dgm:t>
    </dgm:pt>
    <dgm:pt modelId="{DFE48554-00FF-4026-AAA6-4934304ED222}" type="parTrans" cxnId="{696C8FB2-896B-428F-A124-202854CB9A8B}">
      <dgm:prSet/>
      <dgm:spPr/>
      <dgm:t>
        <a:bodyPr/>
        <a:lstStyle/>
        <a:p>
          <a:endParaRPr lang="ru-RU" sz="2000"/>
        </a:p>
      </dgm:t>
    </dgm:pt>
    <dgm:pt modelId="{EB174CCF-38DE-4226-8CD3-6BA6BE086F5A}" type="sibTrans" cxnId="{696C8FB2-896B-428F-A124-202854CB9A8B}">
      <dgm:prSet/>
      <dgm:spPr/>
      <dgm:t>
        <a:bodyPr/>
        <a:lstStyle/>
        <a:p>
          <a:endParaRPr lang="ru-RU" sz="2000"/>
        </a:p>
      </dgm:t>
    </dgm:pt>
    <dgm:pt modelId="{10988903-C0C8-47DD-8AA6-CDC0D52FFBD3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ИС АКНД ОУ, АКНД ПП</a:t>
          </a:r>
          <a:endParaRPr lang="ru-RU" sz="2000" dirty="0">
            <a:latin typeface="Cambria" pitchFamily="18" charset="0"/>
          </a:endParaRPr>
        </a:p>
      </dgm:t>
    </dgm:pt>
    <dgm:pt modelId="{BA26BCDD-7614-42F3-8285-68EE2A2F0FBF}" type="sibTrans" cxnId="{4900AACA-6E59-48A2-A56B-32BBED0E8563}">
      <dgm:prSet/>
      <dgm:spPr/>
      <dgm:t>
        <a:bodyPr/>
        <a:lstStyle/>
        <a:p>
          <a:endParaRPr lang="ru-RU" sz="2000"/>
        </a:p>
      </dgm:t>
    </dgm:pt>
    <dgm:pt modelId="{C81B6D27-9AA5-440C-9447-8767842D309A}" type="parTrans" cxnId="{4900AACA-6E59-48A2-A56B-32BBED0E8563}">
      <dgm:prSet/>
      <dgm:spPr/>
      <dgm:t>
        <a:bodyPr/>
        <a:lstStyle/>
        <a:p>
          <a:endParaRPr lang="ru-RU" sz="2000"/>
        </a:p>
      </dgm:t>
    </dgm:pt>
    <dgm:pt modelId="{5C09D200-184A-414A-ABB3-9E02F67911AA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Официальные Сайты ОО (автоматизированный мониторинг размещаемой информации)</a:t>
          </a:r>
          <a:endParaRPr lang="ru-RU" sz="2000" dirty="0">
            <a:latin typeface="Cambria" pitchFamily="18" charset="0"/>
          </a:endParaRPr>
        </a:p>
      </dgm:t>
    </dgm:pt>
    <dgm:pt modelId="{404DB20A-8CEC-4C6D-9D9C-F91AF30F6F46}" type="parTrans" cxnId="{C03E1A3D-A073-494D-84E3-2207B671D2FC}">
      <dgm:prSet/>
      <dgm:spPr/>
      <dgm:t>
        <a:bodyPr/>
        <a:lstStyle/>
        <a:p>
          <a:endParaRPr lang="ru-RU"/>
        </a:p>
      </dgm:t>
    </dgm:pt>
    <dgm:pt modelId="{1BB72C97-6148-42CC-8270-5707105D775A}" type="sibTrans" cxnId="{C03E1A3D-A073-494D-84E3-2207B671D2FC}">
      <dgm:prSet/>
      <dgm:spPr/>
      <dgm:t>
        <a:bodyPr/>
        <a:lstStyle/>
        <a:p>
          <a:endParaRPr lang="ru-RU"/>
        </a:p>
      </dgm:t>
    </dgm:pt>
    <dgm:pt modelId="{2082C92A-0FE2-4F73-93FE-9201C7D79B66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ФИС ГИА и приема</a:t>
          </a:r>
          <a:endParaRPr lang="ru-RU" sz="2000" dirty="0">
            <a:latin typeface="Cambria" pitchFamily="18" charset="0"/>
          </a:endParaRPr>
        </a:p>
      </dgm:t>
    </dgm:pt>
    <dgm:pt modelId="{D59441F8-6CA9-428C-A58A-ECDFA7F2FE08}" type="parTrans" cxnId="{5D21C7CA-0977-4CB7-A713-6AE6F9B23383}">
      <dgm:prSet/>
      <dgm:spPr/>
      <dgm:t>
        <a:bodyPr/>
        <a:lstStyle/>
        <a:p>
          <a:endParaRPr lang="ru-RU"/>
        </a:p>
      </dgm:t>
    </dgm:pt>
    <dgm:pt modelId="{0D5FD387-AA76-4C3F-BE99-50C797F10051}" type="sibTrans" cxnId="{5D21C7CA-0977-4CB7-A713-6AE6F9B23383}">
      <dgm:prSet/>
      <dgm:spPr/>
      <dgm:t>
        <a:bodyPr/>
        <a:lstStyle/>
        <a:p>
          <a:endParaRPr lang="ru-RU"/>
        </a:p>
      </dgm:t>
    </dgm:pt>
    <dgm:pt modelId="{3FDF4450-90EF-4764-B95F-6E5CC72B49EA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ФИС ФРДО</a:t>
          </a:r>
          <a:endParaRPr lang="ru-RU" sz="2000" dirty="0">
            <a:latin typeface="Cambria" pitchFamily="18" charset="0"/>
          </a:endParaRPr>
        </a:p>
      </dgm:t>
    </dgm:pt>
    <dgm:pt modelId="{5BC13583-3DA3-40DE-8D57-5E07B205D0A4}" type="parTrans" cxnId="{6EA8F006-DF87-479D-A294-75797C59B91F}">
      <dgm:prSet/>
      <dgm:spPr/>
      <dgm:t>
        <a:bodyPr/>
        <a:lstStyle/>
        <a:p>
          <a:endParaRPr lang="ru-RU"/>
        </a:p>
      </dgm:t>
    </dgm:pt>
    <dgm:pt modelId="{6E4E17DD-746F-4E1A-9DAA-3D0C1FF546B9}" type="sibTrans" cxnId="{6EA8F006-DF87-479D-A294-75797C59B91F}">
      <dgm:prSet/>
      <dgm:spPr/>
      <dgm:t>
        <a:bodyPr/>
        <a:lstStyle/>
        <a:p>
          <a:endParaRPr lang="ru-RU"/>
        </a:p>
      </dgm:t>
    </dgm:pt>
    <dgm:pt modelId="{308DCA27-CB3B-4C3D-9387-AE7A1B8666CF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ИС Минобрнауки России (посредством механизма синхронизации информации) </a:t>
          </a:r>
          <a:endParaRPr lang="ru-RU" sz="2000" dirty="0">
            <a:latin typeface="Cambria" pitchFamily="18" charset="0"/>
          </a:endParaRPr>
        </a:p>
      </dgm:t>
    </dgm:pt>
    <dgm:pt modelId="{2194CB2B-B8BB-494E-A6AC-FA6E57FA3BE6}" type="parTrans" cxnId="{E3383BBC-7C2A-422D-B1CE-04A10AD3C527}">
      <dgm:prSet/>
      <dgm:spPr/>
      <dgm:t>
        <a:bodyPr/>
        <a:lstStyle/>
        <a:p>
          <a:endParaRPr lang="ru-RU"/>
        </a:p>
      </dgm:t>
    </dgm:pt>
    <dgm:pt modelId="{B3493813-03AD-4126-AF19-B3692EF2F45A}" type="sibTrans" cxnId="{E3383BBC-7C2A-422D-B1CE-04A10AD3C527}">
      <dgm:prSet/>
      <dgm:spPr/>
      <dgm:t>
        <a:bodyPr/>
        <a:lstStyle/>
        <a:p>
          <a:endParaRPr lang="ru-RU"/>
        </a:p>
      </dgm:t>
    </dgm:pt>
    <dgm:pt modelId="{59600F00-FF3D-4400-8386-D02AA0B1800B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ИС ЛОД</a:t>
          </a:r>
          <a:endParaRPr lang="ru-RU" sz="2000" dirty="0">
            <a:latin typeface="Cambria" pitchFamily="18" charset="0"/>
          </a:endParaRPr>
        </a:p>
      </dgm:t>
    </dgm:pt>
    <dgm:pt modelId="{64D38626-E904-4C7E-8C42-101EE4851510}" type="parTrans" cxnId="{951D1AF3-440E-482D-BA4A-8607BBF26359}">
      <dgm:prSet/>
      <dgm:spPr/>
      <dgm:t>
        <a:bodyPr/>
        <a:lstStyle/>
        <a:p>
          <a:endParaRPr lang="ru-RU"/>
        </a:p>
      </dgm:t>
    </dgm:pt>
    <dgm:pt modelId="{E08D7523-3B93-423B-845C-EEC4534B918D}" type="sibTrans" cxnId="{951D1AF3-440E-482D-BA4A-8607BBF26359}">
      <dgm:prSet/>
      <dgm:spPr/>
      <dgm:t>
        <a:bodyPr/>
        <a:lstStyle/>
        <a:p>
          <a:endParaRPr lang="ru-RU"/>
        </a:p>
      </dgm:t>
    </dgm:pt>
    <dgm:pt modelId="{7285A187-D45F-4646-9711-5E51B575C1E7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ФИС Эксперты</a:t>
          </a:r>
          <a:endParaRPr lang="ru-RU" sz="2000" dirty="0">
            <a:latin typeface="Cambria" pitchFamily="18" charset="0"/>
          </a:endParaRPr>
        </a:p>
      </dgm:t>
    </dgm:pt>
    <dgm:pt modelId="{1CF0563A-2121-4A80-82F3-70148D865BF7}" type="parTrans" cxnId="{0524DF94-7808-4EFB-BEF6-92E6AFCD5B72}">
      <dgm:prSet/>
      <dgm:spPr/>
      <dgm:t>
        <a:bodyPr/>
        <a:lstStyle/>
        <a:p>
          <a:endParaRPr lang="ru-RU"/>
        </a:p>
      </dgm:t>
    </dgm:pt>
    <dgm:pt modelId="{4E7A974D-6995-4CA2-AFB8-A75125EFAF7B}" type="sibTrans" cxnId="{0524DF94-7808-4EFB-BEF6-92E6AFCD5B72}">
      <dgm:prSet/>
      <dgm:spPr/>
      <dgm:t>
        <a:bodyPr/>
        <a:lstStyle/>
        <a:p>
          <a:endParaRPr lang="ru-RU"/>
        </a:p>
      </dgm:t>
    </dgm:pt>
    <dgm:pt modelId="{DFBA38FA-6CC5-4E8D-9B98-EFCB768BA355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ИС БДНО</a:t>
          </a:r>
          <a:endParaRPr lang="ru-RU" sz="2000" dirty="0">
            <a:latin typeface="Cambria" pitchFamily="18" charset="0"/>
          </a:endParaRPr>
        </a:p>
      </dgm:t>
    </dgm:pt>
    <dgm:pt modelId="{3215D200-9207-4011-AFCC-F2EC6DB0D316}" type="parTrans" cxnId="{72A086E5-7324-48BE-9CB9-D73DB73B8B0C}">
      <dgm:prSet/>
      <dgm:spPr/>
      <dgm:t>
        <a:bodyPr/>
        <a:lstStyle/>
        <a:p>
          <a:endParaRPr lang="ru-RU"/>
        </a:p>
      </dgm:t>
    </dgm:pt>
    <dgm:pt modelId="{40F50296-5093-4ACF-BA19-F62E5DF8A057}" type="sibTrans" cxnId="{72A086E5-7324-48BE-9CB9-D73DB73B8B0C}">
      <dgm:prSet/>
      <dgm:spPr/>
      <dgm:t>
        <a:bodyPr/>
        <a:lstStyle/>
        <a:p>
          <a:endParaRPr lang="ru-RU"/>
        </a:p>
      </dgm:t>
    </dgm:pt>
    <dgm:pt modelId="{3AD31768-4CB0-4FC7-B5A1-DA5FFFD5D2D6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ОСОКО</a:t>
          </a:r>
          <a:endParaRPr lang="ru-RU" sz="2000" dirty="0">
            <a:latin typeface="Cambria" pitchFamily="18" charset="0"/>
          </a:endParaRPr>
        </a:p>
      </dgm:t>
    </dgm:pt>
    <dgm:pt modelId="{3724B023-B27D-4BF4-A21C-49A6CF04A6AA}" type="parTrans" cxnId="{E338222C-0DC8-4ACA-AEF0-E21D1C64C477}">
      <dgm:prSet/>
      <dgm:spPr/>
      <dgm:t>
        <a:bodyPr/>
        <a:lstStyle/>
        <a:p>
          <a:endParaRPr lang="ru-RU"/>
        </a:p>
      </dgm:t>
    </dgm:pt>
    <dgm:pt modelId="{0D7CD8FF-0771-4112-9116-75019FCFFAE4}" type="sibTrans" cxnId="{E338222C-0DC8-4ACA-AEF0-E21D1C64C477}">
      <dgm:prSet/>
      <dgm:spPr/>
      <dgm:t>
        <a:bodyPr/>
        <a:lstStyle/>
        <a:p>
          <a:endParaRPr lang="ru-RU"/>
        </a:p>
      </dgm:t>
    </dgm:pt>
    <dgm:pt modelId="{AA219D23-6371-4C3B-B074-2793EF065036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ИС ГА</a:t>
          </a:r>
          <a:endParaRPr lang="ru-RU" sz="2000" dirty="0">
            <a:latin typeface="Cambria" pitchFamily="18" charset="0"/>
          </a:endParaRPr>
        </a:p>
      </dgm:t>
    </dgm:pt>
    <dgm:pt modelId="{EF130A6E-F472-4B4D-B48A-ABC35817D2B0}" type="parTrans" cxnId="{A3BEE155-9763-41F4-BA89-F5EDC1930C0C}">
      <dgm:prSet/>
      <dgm:spPr/>
      <dgm:t>
        <a:bodyPr/>
        <a:lstStyle/>
        <a:p>
          <a:endParaRPr lang="ru-RU"/>
        </a:p>
      </dgm:t>
    </dgm:pt>
    <dgm:pt modelId="{E9642C99-D10F-42C4-8C24-710373C9932C}" type="sibTrans" cxnId="{A3BEE155-9763-41F4-BA89-F5EDC1930C0C}">
      <dgm:prSet/>
      <dgm:spPr/>
      <dgm:t>
        <a:bodyPr/>
        <a:lstStyle/>
        <a:p>
          <a:endParaRPr lang="ru-RU"/>
        </a:p>
      </dgm:t>
    </dgm:pt>
    <dgm:pt modelId="{C686BB92-4846-4829-B336-AC82A8E26E45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ФБДА</a:t>
          </a:r>
          <a:endParaRPr lang="ru-RU" sz="2000" dirty="0">
            <a:latin typeface="Cambria" pitchFamily="18" charset="0"/>
          </a:endParaRPr>
        </a:p>
      </dgm:t>
    </dgm:pt>
    <dgm:pt modelId="{4E86DD59-6E57-4CFC-BDB5-F6178D238319}" type="parTrans" cxnId="{8A4DF549-7B58-4875-B8CB-937DC76BA3FF}">
      <dgm:prSet/>
      <dgm:spPr/>
      <dgm:t>
        <a:bodyPr/>
        <a:lstStyle/>
        <a:p>
          <a:endParaRPr lang="ru-RU"/>
        </a:p>
      </dgm:t>
    </dgm:pt>
    <dgm:pt modelId="{EB5D529D-43FC-441A-81AA-E5331B54A4CC}" type="sibTrans" cxnId="{8A4DF549-7B58-4875-B8CB-937DC76BA3FF}">
      <dgm:prSet/>
      <dgm:spPr/>
      <dgm:t>
        <a:bodyPr/>
        <a:lstStyle/>
        <a:p>
          <a:endParaRPr lang="ru-RU"/>
        </a:p>
      </dgm:t>
    </dgm:pt>
    <dgm:pt modelId="{79C14989-8F0C-49FA-A872-C547B5F0FB65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ЕИИС</a:t>
          </a:r>
          <a:endParaRPr lang="ru-RU" sz="2000" dirty="0">
            <a:latin typeface="Cambria" pitchFamily="18" charset="0"/>
          </a:endParaRPr>
        </a:p>
      </dgm:t>
    </dgm:pt>
    <dgm:pt modelId="{270AF1BB-CE4E-417F-9AD5-8B3B967673F3}" type="parTrans" cxnId="{E15C3261-538F-40EE-BA2F-416D9C68217A}">
      <dgm:prSet/>
      <dgm:spPr/>
      <dgm:t>
        <a:bodyPr/>
        <a:lstStyle/>
        <a:p>
          <a:endParaRPr lang="ru-RU"/>
        </a:p>
      </dgm:t>
    </dgm:pt>
    <dgm:pt modelId="{4E390AFF-8377-4BD6-AC54-42285A4579AE}" type="sibTrans" cxnId="{E15C3261-538F-40EE-BA2F-416D9C68217A}">
      <dgm:prSet/>
      <dgm:spPr/>
      <dgm:t>
        <a:bodyPr/>
        <a:lstStyle/>
        <a:p>
          <a:endParaRPr lang="ru-RU"/>
        </a:p>
      </dgm:t>
    </dgm:pt>
    <dgm:pt modelId="{1B117AA8-C716-4399-AA4D-4FE19AEF2C57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АИС Признание</a:t>
          </a:r>
          <a:endParaRPr lang="ru-RU" sz="2000" dirty="0">
            <a:latin typeface="Cambria" pitchFamily="18" charset="0"/>
          </a:endParaRPr>
        </a:p>
      </dgm:t>
    </dgm:pt>
    <dgm:pt modelId="{C084BC03-D7CC-4B34-A65A-2D702112A03A}" type="parTrans" cxnId="{FB03503D-3885-4B5B-99E4-68F12A06EC0A}">
      <dgm:prSet/>
      <dgm:spPr/>
      <dgm:t>
        <a:bodyPr/>
        <a:lstStyle/>
        <a:p>
          <a:endParaRPr lang="ru-RU"/>
        </a:p>
      </dgm:t>
    </dgm:pt>
    <dgm:pt modelId="{EBEED90A-44AE-42C4-816D-0FDE166AED8B}" type="sibTrans" cxnId="{FB03503D-3885-4B5B-99E4-68F12A06EC0A}">
      <dgm:prSet/>
      <dgm:spPr/>
      <dgm:t>
        <a:bodyPr/>
        <a:lstStyle/>
        <a:p>
          <a:endParaRPr lang="ru-RU"/>
        </a:p>
      </dgm:t>
    </dgm:pt>
    <dgm:pt modelId="{93F823BD-BC0A-457A-B3DF-A89073C23B98}" type="pres">
      <dgm:prSet presAssocID="{5071CF67-BA42-4D6A-A04E-DA4ECF63F23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06CBF99-F7F7-4DDE-B61E-73BC51C2CDBC}" type="pres">
      <dgm:prSet presAssocID="{AA530894-9C22-4FFE-B428-B878F07E50DC}" presName="parentLin" presStyleCnt="0"/>
      <dgm:spPr/>
      <dgm:t>
        <a:bodyPr/>
        <a:lstStyle/>
        <a:p>
          <a:endParaRPr lang="ru-RU"/>
        </a:p>
      </dgm:t>
    </dgm:pt>
    <dgm:pt modelId="{0E1FEFDB-2E3C-4BE4-8872-3B986DC67173}" type="pres">
      <dgm:prSet presAssocID="{AA530894-9C22-4FFE-B428-B878F07E50DC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045E03FE-FFA1-4806-A7C9-DE5EEFC93136}" type="pres">
      <dgm:prSet presAssocID="{AA530894-9C22-4FFE-B428-B878F07E50DC}" presName="parentText" presStyleLbl="node1" presStyleIdx="0" presStyleCnt="1" custScaleY="57953" custLinFactNeighborX="17823" custLinFactNeighborY="-106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D8EB60-7E0D-4095-ABC9-DE1A85637A12}" type="pres">
      <dgm:prSet presAssocID="{AA530894-9C22-4FFE-B428-B878F07E50DC}" presName="negativeSpace" presStyleCnt="0"/>
      <dgm:spPr/>
      <dgm:t>
        <a:bodyPr/>
        <a:lstStyle/>
        <a:p>
          <a:endParaRPr lang="ru-RU"/>
        </a:p>
      </dgm:t>
    </dgm:pt>
    <dgm:pt modelId="{01EE8266-9EDD-4F10-B347-C1546ADE2AFC}" type="pres">
      <dgm:prSet presAssocID="{AA530894-9C22-4FFE-B428-B878F07E50DC}" presName="childText" presStyleLbl="conFgAcc1" presStyleIdx="0" presStyleCnt="1" custScaleY="103908" custLinFactY="3" custLinFactNeighborX="664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2A086E5-7324-48BE-9CB9-D73DB73B8B0C}" srcId="{AA530894-9C22-4FFE-B428-B878F07E50DC}" destId="{DFBA38FA-6CC5-4E8D-9B98-EFCB768BA355}" srcOrd="5" destOrd="0" parTransId="{3215D200-9207-4011-AFCC-F2EC6DB0D316}" sibTransId="{40F50296-5093-4ACF-BA19-F62E5DF8A057}"/>
    <dgm:cxn modelId="{C3D544EE-D399-4F55-9B72-320CD339CAEA}" type="presOf" srcId="{10988903-C0C8-47DD-8AA6-CDC0D52FFBD3}" destId="{01EE8266-9EDD-4F10-B347-C1546ADE2AFC}" srcOrd="0" destOrd="2" presId="urn:microsoft.com/office/officeart/2005/8/layout/list1"/>
    <dgm:cxn modelId="{327EDD60-97BA-4EFC-992D-CB9B6EA05D3A}" type="presOf" srcId="{308DCA27-CB3B-4C3D-9387-AE7A1B8666CF}" destId="{01EE8266-9EDD-4F10-B347-C1546ADE2AFC}" srcOrd="0" destOrd="11" presId="urn:microsoft.com/office/officeart/2005/8/layout/list1"/>
    <dgm:cxn modelId="{951D1AF3-440E-482D-BA4A-8607BBF26359}" srcId="{AA530894-9C22-4FFE-B428-B878F07E50DC}" destId="{59600F00-FF3D-4400-8386-D02AA0B1800B}" srcOrd="3" destOrd="0" parTransId="{64D38626-E904-4C7E-8C42-101EE4851510}" sibTransId="{E08D7523-3B93-423B-845C-EEC4534B918D}"/>
    <dgm:cxn modelId="{E3383BBC-7C2A-422D-B1CE-04A10AD3C527}" srcId="{AA530894-9C22-4FFE-B428-B878F07E50DC}" destId="{308DCA27-CB3B-4C3D-9387-AE7A1B8666CF}" srcOrd="11" destOrd="0" parTransId="{2194CB2B-B8BB-494E-A6AC-FA6E57FA3BE6}" sibTransId="{B3493813-03AD-4126-AF19-B3692EF2F45A}"/>
    <dgm:cxn modelId="{8A4DF549-7B58-4875-B8CB-937DC76BA3FF}" srcId="{AA530894-9C22-4FFE-B428-B878F07E50DC}" destId="{C686BB92-4846-4829-B336-AC82A8E26E45}" srcOrd="8" destOrd="0" parTransId="{4E86DD59-6E57-4CFC-BDB5-F6178D238319}" sibTransId="{EB5D529D-43FC-441A-81AA-E5331B54A4CC}"/>
    <dgm:cxn modelId="{105FD092-AFF7-4010-9775-46E87B8AD454}" type="presOf" srcId="{AA219D23-6371-4C3B-B074-2793EF065036}" destId="{01EE8266-9EDD-4F10-B347-C1546ADE2AFC}" srcOrd="0" destOrd="7" presId="urn:microsoft.com/office/officeart/2005/8/layout/list1"/>
    <dgm:cxn modelId="{5D21C7CA-0977-4CB7-A713-6AE6F9B23383}" srcId="{AA530894-9C22-4FFE-B428-B878F07E50DC}" destId="{2082C92A-0FE2-4F73-93FE-9201C7D79B66}" srcOrd="0" destOrd="0" parTransId="{D59441F8-6CA9-428C-A58A-ECDFA7F2FE08}" sibTransId="{0D5FD387-AA76-4C3F-BE99-50C797F10051}"/>
    <dgm:cxn modelId="{F3E705C5-5F7B-44B3-83C6-F6B9A51D71CA}" type="presOf" srcId="{3FDF4450-90EF-4764-B95F-6E5CC72B49EA}" destId="{01EE8266-9EDD-4F10-B347-C1546ADE2AFC}" srcOrd="0" destOrd="1" presId="urn:microsoft.com/office/officeart/2005/8/layout/list1"/>
    <dgm:cxn modelId="{FB03503D-3885-4B5B-99E4-68F12A06EC0A}" srcId="{AA530894-9C22-4FFE-B428-B878F07E50DC}" destId="{1B117AA8-C716-4399-AA4D-4FE19AEF2C57}" srcOrd="10" destOrd="0" parTransId="{C084BC03-D7CC-4B34-A65A-2D702112A03A}" sibTransId="{EBEED90A-44AE-42C4-816D-0FDE166AED8B}"/>
    <dgm:cxn modelId="{6EA8F006-DF87-479D-A294-75797C59B91F}" srcId="{AA530894-9C22-4FFE-B428-B878F07E50DC}" destId="{3FDF4450-90EF-4764-B95F-6E5CC72B49EA}" srcOrd="1" destOrd="0" parTransId="{5BC13583-3DA3-40DE-8D57-5E07B205D0A4}" sibTransId="{6E4E17DD-746F-4E1A-9DAA-3D0C1FF546B9}"/>
    <dgm:cxn modelId="{AB2D7094-4C72-4814-9304-5BBCF73C482B}" type="presOf" srcId="{7285A187-D45F-4646-9711-5E51B575C1E7}" destId="{01EE8266-9EDD-4F10-B347-C1546ADE2AFC}" srcOrd="0" destOrd="4" presId="urn:microsoft.com/office/officeart/2005/8/layout/list1"/>
    <dgm:cxn modelId="{1B708D37-0A4F-49F1-8049-49BD674383F1}" type="presOf" srcId="{3AD31768-4CB0-4FC7-B5A1-DA5FFFD5D2D6}" destId="{01EE8266-9EDD-4F10-B347-C1546ADE2AFC}" srcOrd="0" destOrd="6" presId="urn:microsoft.com/office/officeart/2005/8/layout/list1"/>
    <dgm:cxn modelId="{E338222C-0DC8-4ACA-AEF0-E21D1C64C477}" srcId="{AA530894-9C22-4FFE-B428-B878F07E50DC}" destId="{3AD31768-4CB0-4FC7-B5A1-DA5FFFD5D2D6}" srcOrd="6" destOrd="0" parTransId="{3724B023-B27D-4BF4-A21C-49A6CF04A6AA}" sibTransId="{0D7CD8FF-0771-4112-9116-75019FCFFAE4}"/>
    <dgm:cxn modelId="{0CC04FDA-1FE0-4C33-83FD-249A9F9287E7}" type="presOf" srcId="{5071CF67-BA42-4D6A-A04E-DA4ECF63F233}" destId="{93F823BD-BC0A-457A-B3DF-A89073C23B98}" srcOrd="0" destOrd="0" presId="urn:microsoft.com/office/officeart/2005/8/layout/list1"/>
    <dgm:cxn modelId="{3B9DBE5D-7D25-414F-9637-BFA77914A06B}" type="presOf" srcId="{59600F00-FF3D-4400-8386-D02AA0B1800B}" destId="{01EE8266-9EDD-4F10-B347-C1546ADE2AFC}" srcOrd="0" destOrd="3" presId="urn:microsoft.com/office/officeart/2005/8/layout/list1"/>
    <dgm:cxn modelId="{696C8FB2-896B-428F-A124-202854CB9A8B}" srcId="{5071CF67-BA42-4D6A-A04E-DA4ECF63F233}" destId="{AA530894-9C22-4FFE-B428-B878F07E50DC}" srcOrd="0" destOrd="0" parTransId="{DFE48554-00FF-4026-AAA6-4934304ED222}" sibTransId="{EB174CCF-38DE-4226-8CD3-6BA6BE086F5A}"/>
    <dgm:cxn modelId="{01DEACC6-58EF-4AD2-80BC-AC20CEA0D7D1}" type="presOf" srcId="{79C14989-8F0C-49FA-A872-C547B5F0FB65}" destId="{01EE8266-9EDD-4F10-B347-C1546ADE2AFC}" srcOrd="0" destOrd="9" presId="urn:microsoft.com/office/officeart/2005/8/layout/list1"/>
    <dgm:cxn modelId="{FC305048-787B-4A81-9853-A91E9D0B5DA4}" type="presOf" srcId="{1B117AA8-C716-4399-AA4D-4FE19AEF2C57}" destId="{01EE8266-9EDD-4F10-B347-C1546ADE2AFC}" srcOrd="0" destOrd="10" presId="urn:microsoft.com/office/officeart/2005/8/layout/list1"/>
    <dgm:cxn modelId="{071645B7-DECD-43BE-BEBC-0D2CAAEDA7FB}" type="presOf" srcId="{2082C92A-0FE2-4F73-93FE-9201C7D79B66}" destId="{01EE8266-9EDD-4F10-B347-C1546ADE2AFC}" srcOrd="0" destOrd="0" presId="urn:microsoft.com/office/officeart/2005/8/layout/list1"/>
    <dgm:cxn modelId="{0524DF94-7808-4EFB-BEF6-92E6AFCD5B72}" srcId="{AA530894-9C22-4FFE-B428-B878F07E50DC}" destId="{7285A187-D45F-4646-9711-5E51B575C1E7}" srcOrd="4" destOrd="0" parTransId="{1CF0563A-2121-4A80-82F3-70148D865BF7}" sibTransId="{4E7A974D-6995-4CA2-AFB8-A75125EFAF7B}"/>
    <dgm:cxn modelId="{E15C3261-538F-40EE-BA2F-416D9C68217A}" srcId="{AA530894-9C22-4FFE-B428-B878F07E50DC}" destId="{79C14989-8F0C-49FA-A872-C547B5F0FB65}" srcOrd="9" destOrd="0" parTransId="{270AF1BB-CE4E-417F-9AD5-8B3B967673F3}" sibTransId="{4E390AFF-8377-4BD6-AC54-42285A4579AE}"/>
    <dgm:cxn modelId="{0926D1BE-5E3F-4267-8D5C-CEC76EF7C600}" type="presOf" srcId="{AA530894-9C22-4FFE-B428-B878F07E50DC}" destId="{0E1FEFDB-2E3C-4BE4-8872-3B986DC67173}" srcOrd="0" destOrd="0" presId="urn:microsoft.com/office/officeart/2005/8/layout/list1"/>
    <dgm:cxn modelId="{CA8895A2-F717-43AD-825B-75FED2490281}" type="presOf" srcId="{DFBA38FA-6CC5-4E8D-9B98-EFCB768BA355}" destId="{01EE8266-9EDD-4F10-B347-C1546ADE2AFC}" srcOrd="0" destOrd="5" presId="urn:microsoft.com/office/officeart/2005/8/layout/list1"/>
    <dgm:cxn modelId="{2DF96D3A-CD74-44BB-97CE-8812DB1CCBE4}" type="presOf" srcId="{AA530894-9C22-4FFE-B428-B878F07E50DC}" destId="{045E03FE-FFA1-4806-A7C9-DE5EEFC93136}" srcOrd="1" destOrd="0" presId="urn:microsoft.com/office/officeart/2005/8/layout/list1"/>
    <dgm:cxn modelId="{4900AACA-6E59-48A2-A56B-32BBED0E8563}" srcId="{AA530894-9C22-4FFE-B428-B878F07E50DC}" destId="{10988903-C0C8-47DD-8AA6-CDC0D52FFBD3}" srcOrd="2" destOrd="0" parTransId="{C81B6D27-9AA5-440C-9447-8767842D309A}" sibTransId="{BA26BCDD-7614-42F3-8285-68EE2A2F0FBF}"/>
    <dgm:cxn modelId="{4E8573F6-9EDC-4FF7-BD87-FBECCE240E99}" type="presOf" srcId="{C686BB92-4846-4829-B336-AC82A8E26E45}" destId="{01EE8266-9EDD-4F10-B347-C1546ADE2AFC}" srcOrd="0" destOrd="8" presId="urn:microsoft.com/office/officeart/2005/8/layout/list1"/>
    <dgm:cxn modelId="{32C939B0-C766-41D6-B265-61B84D7DB631}" type="presOf" srcId="{5C09D200-184A-414A-ABB3-9E02F67911AA}" destId="{01EE8266-9EDD-4F10-B347-C1546ADE2AFC}" srcOrd="0" destOrd="12" presId="urn:microsoft.com/office/officeart/2005/8/layout/list1"/>
    <dgm:cxn modelId="{C03E1A3D-A073-494D-84E3-2207B671D2FC}" srcId="{AA530894-9C22-4FFE-B428-B878F07E50DC}" destId="{5C09D200-184A-414A-ABB3-9E02F67911AA}" srcOrd="12" destOrd="0" parTransId="{404DB20A-8CEC-4C6D-9D9C-F91AF30F6F46}" sibTransId="{1BB72C97-6148-42CC-8270-5707105D775A}"/>
    <dgm:cxn modelId="{A3BEE155-9763-41F4-BA89-F5EDC1930C0C}" srcId="{AA530894-9C22-4FFE-B428-B878F07E50DC}" destId="{AA219D23-6371-4C3B-B074-2793EF065036}" srcOrd="7" destOrd="0" parTransId="{EF130A6E-F472-4B4D-B48A-ABC35817D2B0}" sibTransId="{E9642C99-D10F-42C4-8C24-710373C9932C}"/>
    <dgm:cxn modelId="{D0BD12C3-EFDC-45A0-B542-13D8DA20B04F}" type="presParOf" srcId="{93F823BD-BC0A-457A-B3DF-A89073C23B98}" destId="{806CBF99-F7F7-4DDE-B61E-73BC51C2CDBC}" srcOrd="0" destOrd="0" presId="urn:microsoft.com/office/officeart/2005/8/layout/list1"/>
    <dgm:cxn modelId="{434719A5-485F-44B2-B531-672E681AE7F6}" type="presParOf" srcId="{806CBF99-F7F7-4DDE-B61E-73BC51C2CDBC}" destId="{0E1FEFDB-2E3C-4BE4-8872-3B986DC67173}" srcOrd="0" destOrd="0" presId="urn:microsoft.com/office/officeart/2005/8/layout/list1"/>
    <dgm:cxn modelId="{9FD6DC83-2617-4EC6-9424-3D7C1188D974}" type="presParOf" srcId="{806CBF99-F7F7-4DDE-B61E-73BC51C2CDBC}" destId="{045E03FE-FFA1-4806-A7C9-DE5EEFC93136}" srcOrd="1" destOrd="0" presId="urn:microsoft.com/office/officeart/2005/8/layout/list1"/>
    <dgm:cxn modelId="{E27B6666-214F-462A-9950-351490663190}" type="presParOf" srcId="{93F823BD-BC0A-457A-B3DF-A89073C23B98}" destId="{7AD8EB60-7E0D-4095-ABC9-DE1A85637A12}" srcOrd="1" destOrd="0" presId="urn:microsoft.com/office/officeart/2005/8/layout/list1"/>
    <dgm:cxn modelId="{180F21B4-0BAF-40E9-A090-8DE0D983D410}" type="presParOf" srcId="{93F823BD-BC0A-457A-B3DF-A89073C23B98}" destId="{01EE8266-9EDD-4F10-B347-C1546ADE2AF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DB6A36-A1B1-422F-8ED3-468B37CCC1E1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6C8475-E7F7-4445-B193-C99A3CD6301F}">
      <dgm:prSet phldrT="[Текст]"/>
      <dgm:spPr/>
      <dgm:t>
        <a:bodyPr/>
        <a:lstStyle/>
        <a:p>
          <a:endParaRPr lang="ru-RU" dirty="0" smtClean="0">
            <a:latin typeface="+mn-lt"/>
            <a:ea typeface="Times New Roman" panose="02020603050405020304" pitchFamily="18" charset="0"/>
          </a:endParaRPr>
        </a:p>
        <a:p>
          <a:r>
            <a:rPr lang="ru-RU" dirty="0" smtClean="0">
              <a:latin typeface="+mn-lt"/>
              <a:ea typeface="Times New Roman" panose="02020603050405020304" pitchFamily="18" charset="0"/>
            </a:rPr>
            <a:t>Повышение качества образования за счет использования механизмов мониторинга</a:t>
          </a:r>
          <a:endParaRPr lang="ru-RU" dirty="0"/>
        </a:p>
      </dgm:t>
    </dgm:pt>
    <dgm:pt modelId="{E58AA8FE-A4DF-4267-952A-3CC45123DB68}" type="parTrans" cxnId="{593832E6-D999-4415-882E-DC7C6330E8CC}">
      <dgm:prSet/>
      <dgm:spPr/>
      <dgm:t>
        <a:bodyPr/>
        <a:lstStyle/>
        <a:p>
          <a:endParaRPr lang="ru-RU"/>
        </a:p>
      </dgm:t>
    </dgm:pt>
    <dgm:pt modelId="{41BB4B37-10C2-4FEF-9D16-90BA39C64737}" type="sibTrans" cxnId="{593832E6-D999-4415-882E-DC7C6330E8CC}">
      <dgm:prSet/>
      <dgm:spPr/>
      <dgm:t>
        <a:bodyPr/>
        <a:lstStyle/>
        <a:p>
          <a:endParaRPr lang="ru-RU"/>
        </a:p>
      </dgm:t>
    </dgm:pt>
    <dgm:pt modelId="{B991989A-1CF8-4E12-B1F0-282B51716558}">
      <dgm:prSet phldrT="[Текст]" custT="1"/>
      <dgm:spPr/>
      <dgm:t>
        <a:bodyPr/>
        <a:lstStyle/>
        <a:p>
          <a:r>
            <a:rPr lang="ru-RU" sz="3200" b="1" dirty="0" smtClean="0"/>
            <a:t>Цель</a:t>
          </a:r>
          <a:endParaRPr lang="ru-RU" sz="3200" b="1" dirty="0"/>
        </a:p>
      </dgm:t>
    </dgm:pt>
    <dgm:pt modelId="{04651AA3-C0DE-4E95-80F5-2F1AB571AE0E}" type="parTrans" cxnId="{E8C7E067-2BAE-4F50-AC7B-A91A486D6E0C}">
      <dgm:prSet/>
      <dgm:spPr/>
      <dgm:t>
        <a:bodyPr/>
        <a:lstStyle/>
        <a:p>
          <a:endParaRPr lang="ru-RU"/>
        </a:p>
      </dgm:t>
    </dgm:pt>
    <dgm:pt modelId="{4592FF98-CE42-423C-A504-A83C4C50A086}" type="sibTrans" cxnId="{E8C7E067-2BAE-4F50-AC7B-A91A486D6E0C}">
      <dgm:prSet/>
      <dgm:spPr/>
      <dgm:t>
        <a:bodyPr/>
        <a:lstStyle/>
        <a:p>
          <a:endParaRPr lang="ru-RU"/>
        </a:p>
      </dgm:t>
    </dgm:pt>
    <dgm:pt modelId="{A2ABEE20-A01E-4B71-93AF-7C3C5BBCA169}" type="pres">
      <dgm:prSet presAssocID="{46DB6A36-A1B1-422F-8ED3-468B37CCC1E1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F6A08BB7-B848-4EE6-B524-35D0E9B13DC2}" type="pres">
      <dgm:prSet presAssocID="{2A6C8475-E7F7-4445-B193-C99A3CD6301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ru-RU"/>
        </a:p>
      </dgm:t>
    </dgm:pt>
    <dgm:pt modelId="{0CDF5CAB-27BF-47F3-A473-37CB0B571195}" type="pres">
      <dgm:prSet presAssocID="{2A6C8475-E7F7-4445-B193-C99A3CD6301F}" presName="Accent1" presStyleLbl="node1" presStyleIdx="0" presStyleCnt="9"/>
      <dgm:spPr/>
    </dgm:pt>
    <dgm:pt modelId="{EAAAFBB4-4D3B-4336-AA29-6D5E2648DB5B}" type="pres">
      <dgm:prSet presAssocID="{2A6C8475-E7F7-4445-B193-C99A3CD6301F}" presName="Accent2" presStyleLbl="node1" presStyleIdx="1" presStyleCnt="9"/>
      <dgm:spPr/>
    </dgm:pt>
    <dgm:pt modelId="{DC8796B9-4852-418D-8D02-B4049DEE8CB2}" type="pres">
      <dgm:prSet presAssocID="{2A6C8475-E7F7-4445-B193-C99A3CD6301F}" presName="Accent3" presStyleLbl="node1" presStyleIdx="2" presStyleCnt="9"/>
      <dgm:spPr/>
    </dgm:pt>
    <dgm:pt modelId="{50600B43-AEC3-4283-8DE3-FE3A3AB13BBA}" type="pres">
      <dgm:prSet presAssocID="{2A6C8475-E7F7-4445-B193-C99A3CD6301F}" presName="Accent4" presStyleLbl="node1" presStyleIdx="3" presStyleCnt="9"/>
      <dgm:spPr/>
    </dgm:pt>
    <dgm:pt modelId="{7488C0C9-584A-4D05-82D6-792D2EC14251}" type="pres">
      <dgm:prSet presAssocID="{2A6C8475-E7F7-4445-B193-C99A3CD6301F}" presName="Accent5" presStyleLbl="node1" presStyleIdx="4" presStyleCnt="9"/>
      <dgm:spPr/>
    </dgm:pt>
    <dgm:pt modelId="{1A0F600F-8207-4A74-8834-94FF1732D97C}" type="pres">
      <dgm:prSet presAssocID="{2A6C8475-E7F7-4445-B193-C99A3CD6301F}" presName="Accent6" presStyleLbl="node1" presStyleIdx="5" presStyleCnt="9"/>
      <dgm:spPr/>
    </dgm:pt>
    <dgm:pt modelId="{F65718A1-C803-48F8-A9C3-E5C396DA13F3}" type="pres">
      <dgm:prSet presAssocID="{B991989A-1CF8-4E12-B1F0-282B51716558}" presName="Child1" presStyleLbl="node1" presStyleIdx="6" presStyleCnt="9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0686541D-1D57-4185-AA6B-115B78298244}" type="pres">
      <dgm:prSet presAssocID="{B991989A-1CF8-4E12-B1F0-282B51716558}" presName="Accent7" presStyleCnt="0"/>
      <dgm:spPr/>
    </dgm:pt>
    <dgm:pt modelId="{32472CBF-DD0A-4B38-8D59-B208CEA2398B}" type="pres">
      <dgm:prSet presAssocID="{B991989A-1CF8-4E12-B1F0-282B51716558}" presName="AccentHold1" presStyleLbl="node1" presStyleIdx="7" presStyleCnt="9"/>
      <dgm:spPr/>
    </dgm:pt>
    <dgm:pt modelId="{CFA7AAB1-2562-4CD0-92F2-F458F5E1755E}" type="pres">
      <dgm:prSet presAssocID="{B991989A-1CF8-4E12-B1F0-282B51716558}" presName="Accent8" presStyleCnt="0"/>
      <dgm:spPr/>
    </dgm:pt>
    <dgm:pt modelId="{725580D7-F24B-4A0A-A4C0-214D8CF778C8}" type="pres">
      <dgm:prSet presAssocID="{B991989A-1CF8-4E12-B1F0-282B51716558}" presName="AccentHold2" presStyleLbl="node1" presStyleIdx="8" presStyleCnt="9"/>
      <dgm:spPr/>
    </dgm:pt>
  </dgm:ptLst>
  <dgm:cxnLst>
    <dgm:cxn modelId="{8F5B38EB-FEDB-4C02-8B9C-3420197A84F6}" type="presOf" srcId="{B991989A-1CF8-4E12-B1F0-282B51716558}" destId="{F65718A1-C803-48F8-A9C3-E5C396DA13F3}" srcOrd="0" destOrd="0" presId="urn:microsoft.com/office/officeart/2009/3/layout/CircleRelationship"/>
    <dgm:cxn modelId="{AB9F5CF1-7EE7-4DDE-AE33-FD09DCF64930}" type="presOf" srcId="{46DB6A36-A1B1-422F-8ED3-468B37CCC1E1}" destId="{A2ABEE20-A01E-4B71-93AF-7C3C5BBCA169}" srcOrd="0" destOrd="0" presId="urn:microsoft.com/office/officeart/2009/3/layout/CircleRelationship"/>
    <dgm:cxn modelId="{FA75E4AB-59FC-4854-9878-2EEA480920AA}" type="presOf" srcId="{2A6C8475-E7F7-4445-B193-C99A3CD6301F}" destId="{F6A08BB7-B848-4EE6-B524-35D0E9B13DC2}" srcOrd="0" destOrd="0" presId="urn:microsoft.com/office/officeart/2009/3/layout/CircleRelationship"/>
    <dgm:cxn modelId="{593832E6-D999-4415-882E-DC7C6330E8CC}" srcId="{46DB6A36-A1B1-422F-8ED3-468B37CCC1E1}" destId="{2A6C8475-E7F7-4445-B193-C99A3CD6301F}" srcOrd="0" destOrd="0" parTransId="{E58AA8FE-A4DF-4267-952A-3CC45123DB68}" sibTransId="{41BB4B37-10C2-4FEF-9D16-90BA39C64737}"/>
    <dgm:cxn modelId="{E8C7E067-2BAE-4F50-AC7B-A91A486D6E0C}" srcId="{2A6C8475-E7F7-4445-B193-C99A3CD6301F}" destId="{B991989A-1CF8-4E12-B1F0-282B51716558}" srcOrd="0" destOrd="0" parTransId="{04651AA3-C0DE-4E95-80F5-2F1AB571AE0E}" sibTransId="{4592FF98-CE42-423C-A504-A83C4C50A086}"/>
    <dgm:cxn modelId="{05FE5D56-B55C-4016-9174-CF1F682A2FAA}" type="presParOf" srcId="{A2ABEE20-A01E-4B71-93AF-7C3C5BBCA169}" destId="{F6A08BB7-B848-4EE6-B524-35D0E9B13DC2}" srcOrd="0" destOrd="0" presId="urn:microsoft.com/office/officeart/2009/3/layout/CircleRelationship"/>
    <dgm:cxn modelId="{5A2ACFDD-C025-491B-9092-D63C848CC543}" type="presParOf" srcId="{A2ABEE20-A01E-4B71-93AF-7C3C5BBCA169}" destId="{0CDF5CAB-27BF-47F3-A473-37CB0B571195}" srcOrd="1" destOrd="0" presId="urn:microsoft.com/office/officeart/2009/3/layout/CircleRelationship"/>
    <dgm:cxn modelId="{85196703-2294-430F-A3A0-E70326B8E1AC}" type="presParOf" srcId="{A2ABEE20-A01E-4B71-93AF-7C3C5BBCA169}" destId="{EAAAFBB4-4D3B-4336-AA29-6D5E2648DB5B}" srcOrd="2" destOrd="0" presId="urn:microsoft.com/office/officeart/2009/3/layout/CircleRelationship"/>
    <dgm:cxn modelId="{F05C7DD7-16C3-48FD-98A6-E3766687C2BD}" type="presParOf" srcId="{A2ABEE20-A01E-4B71-93AF-7C3C5BBCA169}" destId="{DC8796B9-4852-418D-8D02-B4049DEE8CB2}" srcOrd="3" destOrd="0" presId="urn:microsoft.com/office/officeart/2009/3/layout/CircleRelationship"/>
    <dgm:cxn modelId="{539D4093-E3DA-4D3D-A977-C71FA17E2209}" type="presParOf" srcId="{A2ABEE20-A01E-4B71-93AF-7C3C5BBCA169}" destId="{50600B43-AEC3-4283-8DE3-FE3A3AB13BBA}" srcOrd="4" destOrd="0" presId="urn:microsoft.com/office/officeart/2009/3/layout/CircleRelationship"/>
    <dgm:cxn modelId="{641DE75A-BB5C-41BF-B771-AA462C254D88}" type="presParOf" srcId="{A2ABEE20-A01E-4B71-93AF-7C3C5BBCA169}" destId="{7488C0C9-584A-4D05-82D6-792D2EC14251}" srcOrd="5" destOrd="0" presId="urn:microsoft.com/office/officeart/2009/3/layout/CircleRelationship"/>
    <dgm:cxn modelId="{5864CCE8-F387-474F-89DC-F0CB8130795B}" type="presParOf" srcId="{A2ABEE20-A01E-4B71-93AF-7C3C5BBCA169}" destId="{1A0F600F-8207-4A74-8834-94FF1732D97C}" srcOrd="6" destOrd="0" presId="urn:microsoft.com/office/officeart/2009/3/layout/CircleRelationship"/>
    <dgm:cxn modelId="{F1B50479-1976-40D9-993B-B7B563BBC856}" type="presParOf" srcId="{A2ABEE20-A01E-4B71-93AF-7C3C5BBCA169}" destId="{F65718A1-C803-48F8-A9C3-E5C396DA13F3}" srcOrd="7" destOrd="0" presId="urn:microsoft.com/office/officeart/2009/3/layout/CircleRelationship"/>
    <dgm:cxn modelId="{9C77A561-E1CE-40C9-9994-C82B6F6160B2}" type="presParOf" srcId="{A2ABEE20-A01E-4B71-93AF-7C3C5BBCA169}" destId="{0686541D-1D57-4185-AA6B-115B78298244}" srcOrd="8" destOrd="0" presId="urn:microsoft.com/office/officeart/2009/3/layout/CircleRelationship"/>
    <dgm:cxn modelId="{098FBBC6-7C35-4FDA-8464-FBE0AF8E0EAA}" type="presParOf" srcId="{0686541D-1D57-4185-AA6B-115B78298244}" destId="{32472CBF-DD0A-4B38-8D59-B208CEA2398B}" srcOrd="0" destOrd="0" presId="urn:microsoft.com/office/officeart/2009/3/layout/CircleRelationship"/>
    <dgm:cxn modelId="{A98BC36C-141C-4C24-99EC-693DF77DE698}" type="presParOf" srcId="{A2ABEE20-A01E-4B71-93AF-7C3C5BBCA169}" destId="{CFA7AAB1-2562-4CD0-92F2-F458F5E1755E}" srcOrd="9" destOrd="0" presId="urn:microsoft.com/office/officeart/2009/3/layout/CircleRelationship"/>
    <dgm:cxn modelId="{DC864C49-5269-40AD-8075-D1A3FF8FB48B}" type="presParOf" srcId="{CFA7AAB1-2562-4CD0-92F2-F458F5E1755E}" destId="{725580D7-F24B-4A0A-A4C0-214D8CF778C8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701D3F-3D38-470D-BDDF-B29792914D12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5B6AFD-49DE-42CE-8BE2-302786ED4209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FF0000"/>
              </a:solidFill>
              <a:latin typeface="+mj-lt"/>
              <a:hlinkClick xmlns:r="http://schemas.openxmlformats.org/officeDocument/2006/relationships" r:id="rId1" action="ppaction://hlinkfile"/>
            </a:rPr>
            <a:t>Приказ Рособрнадзора от 29.05.2014 г. № 785 «Об утверждении требований к структуре официального сайта образовательной организации в информационно-телекоммуникационной сети «Интернет» и формату представления на нем информации»</a:t>
          </a:r>
          <a:endParaRPr lang="ru-RU" sz="1800" b="1" dirty="0">
            <a:solidFill>
              <a:srgbClr val="FF0000"/>
            </a:solidFill>
            <a:latin typeface="+mj-lt"/>
          </a:endParaRPr>
        </a:p>
      </dgm:t>
    </dgm:pt>
    <dgm:pt modelId="{2E6C9013-917D-417C-97B7-33AB4AB54486}" type="parTrans" cxnId="{4DE0AE4C-AA02-4A60-B7B4-FC71DA84B5A4}">
      <dgm:prSet/>
      <dgm:spPr/>
      <dgm:t>
        <a:bodyPr/>
        <a:lstStyle/>
        <a:p>
          <a:endParaRPr lang="ru-RU" sz="1400" b="1">
            <a:latin typeface="+mj-lt"/>
          </a:endParaRPr>
        </a:p>
      </dgm:t>
    </dgm:pt>
    <dgm:pt modelId="{981DEAA8-836F-4AB1-894D-A2BDF4701B7B}" type="sibTrans" cxnId="{4DE0AE4C-AA02-4A60-B7B4-FC71DA84B5A4}">
      <dgm:prSet/>
      <dgm:spPr/>
      <dgm:t>
        <a:bodyPr/>
        <a:lstStyle/>
        <a:p>
          <a:endParaRPr lang="ru-RU" sz="1400" b="1">
            <a:latin typeface="+mj-lt"/>
          </a:endParaRPr>
        </a:p>
      </dgm:t>
    </dgm:pt>
    <dgm:pt modelId="{2611EB69-ACB8-4AA1-B25A-09AEAEE1D4E9}">
      <dgm:prSet phldrT="[Текст]" custT="1"/>
      <dgm:spPr/>
      <dgm:t>
        <a:bodyPr anchor="ctr"/>
        <a:lstStyle/>
        <a:p>
          <a:r>
            <a:rPr lang="ru-RU" sz="1600" b="1" dirty="0" smtClean="0">
              <a:latin typeface="+mj-lt"/>
              <a:hlinkClick xmlns:r="http://schemas.openxmlformats.org/officeDocument/2006/relationships" r:id="rId2" action="ppaction://hlinkfile"/>
            </a:rPr>
            <a:t>Приказ Рособрнадзора от 14.07.2014  г. № 1085 «</a:t>
          </a:r>
          <a:r>
            <a:rPr lang="x-none" sz="1600" b="1" smtClean="0">
              <a:latin typeface="+mj-lt"/>
              <a:hlinkClick xmlns:r="http://schemas.openxmlformats.org/officeDocument/2006/relationships" r:id="rId2" action="ppaction://hlinkfile"/>
            </a:rPr>
            <a:t>Об утверждении показателей и процедуры проведения мониторинга системы высшего образования Федеральной службой по надзору в сфере образования и науки</a:t>
          </a:r>
          <a:r>
            <a:rPr lang="ru-RU" sz="1600" b="1" dirty="0" smtClean="0">
              <a:latin typeface="+mj-lt"/>
              <a:hlinkClick xmlns:r="http://schemas.openxmlformats.org/officeDocument/2006/relationships" r:id="rId2" action="ppaction://hlinkfile"/>
            </a:rPr>
            <a:t>»</a:t>
          </a:r>
          <a:endParaRPr lang="ru-RU" sz="1600" b="1" dirty="0">
            <a:latin typeface="+mj-lt"/>
          </a:endParaRPr>
        </a:p>
      </dgm:t>
    </dgm:pt>
    <dgm:pt modelId="{C6B1BEE9-95FA-42A8-BDE4-66696354AEFD}" type="parTrans" cxnId="{07167D6C-F4BD-452A-A9F3-84BE8BD0E8BE}">
      <dgm:prSet/>
      <dgm:spPr/>
      <dgm:t>
        <a:bodyPr/>
        <a:lstStyle/>
        <a:p>
          <a:endParaRPr lang="ru-RU" sz="1400" b="1">
            <a:latin typeface="+mj-lt"/>
          </a:endParaRPr>
        </a:p>
      </dgm:t>
    </dgm:pt>
    <dgm:pt modelId="{24D0E475-4257-4908-A4EC-E31141C6DB33}" type="sibTrans" cxnId="{07167D6C-F4BD-452A-A9F3-84BE8BD0E8BE}">
      <dgm:prSet/>
      <dgm:spPr/>
      <dgm:t>
        <a:bodyPr/>
        <a:lstStyle/>
        <a:p>
          <a:endParaRPr lang="ru-RU" sz="1400" b="1">
            <a:latin typeface="+mj-lt"/>
          </a:endParaRPr>
        </a:p>
      </dgm:t>
    </dgm:pt>
    <dgm:pt modelId="{BD32FEFB-EF02-40B5-83DA-4BCA0DF65CFD}">
      <dgm:prSet phldrT="[Текст]" custT="1"/>
      <dgm:spPr/>
      <dgm:t>
        <a:bodyPr anchor="ctr"/>
        <a:lstStyle/>
        <a:p>
          <a:r>
            <a:rPr lang="ru-RU" sz="1800" b="1" dirty="0" smtClean="0">
              <a:solidFill>
                <a:schemeClr val="tx1"/>
              </a:solidFill>
              <a:latin typeface="+mj-lt"/>
            </a:rPr>
            <a:t>Федеральный закон от 29.12.2012 № 273-ФЗ «Об образовании в Российской Федерации»</a:t>
          </a:r>
          <a:endParaRPr lang="ru-RU" sz="1800" b="1" dirty="0">
            <a:solidFill>
              <a:schemeClr val="tx1"/>
            </a:solidFill>
            <a:latin typeface="+mj-lt"/>
          </a:endParaRPr>
        </a:p>
      </dgm:t>
    </dgm:pt>
    <dgm:pt modelId="{ACBC2427-222C-42A3-88A9-14F09B0108FB}" type="parTrans" cxnId="{5D3AA98B-95B1-4A68-AC83-C0D0BB4B7915}">
      <dgm:prSet/>
      <dgm:spPr/>
      <dgm:t>
        <a:bodyPr/>
        <a:lstStyle/>
        <a:p>
          <a:endParaRPr lang="ru-RU" sz="1400" b="1">
            <a:latin typeface="+mj-lt"/>
          </a:endParaRPr>
        </a:p>
      </dgm:t>
    </dgm:pt>
    <dgm:pt modelId="{D1CB64F0-5A6C-4B90-8065-1EAB56920228}" type="sibTrans" cxnId="{5D3AA98B-95B1-4A68-AC83-C0D0BB4B7915}">
      <dgm:prSet/>
      <dgm:spPr/>
      <dgm:t>
        <a:bodyPr/>
        <a:lstStyle/>
        <a:p>
          <a:endParaRPr lang="ru-RU" sz="1400" b="1">
            <a:latin typeface="+mj-lt"/>
          </a:endParaRPr>
        </a:p>
      </dgm:t>
    </dgm:pt>
    <dgm:pt modelId="{2215CC73-8B23-4E68-9A75-0216E4214168}">
      <dgm:prSet phldrT="[Текст]" custT="1"/>
      <dgm:spPr/>
      <dgm:t>
        <a:bodyPr anchor="t"/>
        <a:lstStyle/>
        <a:p>
          <a:r>
            <a:rPr lang="ru-RU" sz="1800" b="1" dirty="0" smtClean="0">
              <a:latin typeface="+mj-lt"/>
            </a:rPr>
            <a:t>Постановление Правительства Российской Федерации от 05.08.2013 № 662 «Об осуществлении мониторинга системы образования»</a:t>
          </a:r>
          <a:endParaRPr lang="ru-RU" sz="1800" b="1" dirty="0">
            <a:latin typeface="+mj-lt"/>
          </a:endParaRPr>
        </a:p>
      </dgm:t>
    </dgm:pt>
    <dgm:pt modelId="{81BA7868-3C42-417D-9216-678C66F6E304}" type="parTrans" cxnId="{FE57F5D1-1FDA-441C-849C-D33F0DFDB5D6}">
      <dgm:prSet/>
      <dgm:spPr/>
      <dgm:t>
        <a:bodyPr/>
        <a:lstStyle/>
        <a:p>
          <a:endParaRPr lang="ru-RU" sz="1400" b="1">
            <a:latin typeface="+mj-lt"/>
          </a:endParaRPr>
        </a:p>
      </dgm:t>
    </dgm:pt>
    <dgm:pt modelId="{8A10A52B-65B5-4DEE-A4EF-83645018A2CE}" type="sibTrans" cxnId="{FE57F5D1-1FDA-441C-849C-D33F0DFDB5D6}">
      <dgm:prSet/>
      <dgm:spPr/>
      <dgm:t>
        <a:bodyPr/>
        <a:lstStyle/>
        <a:p>
          <a:endParaRPr lang="ru-RU" sz="1400" b="1">
            <a:latin typeface="+mj-lt"/>
          </a:endParaRPr>
        </a:p>
      </dgm:t>
    </dgm:pt>
    <dgm:pt modelId="{6A35684F-E3F7-4FEF-815C-D4E1E23D565A}">
      <dgm:prSet phldrT="[Текст]" custT="1"/>
      <dgm:spPr/>
      <dgm:t>
        <a:bodyPr/>
        <a:lstStyle/>
        <a:p>
          <a:r>
            <a:rPr lang="ru-RU" sz="1600" b="1" dirty="0" smtClean="0">
              <a:latin typeface="+mj-lt"/>
            </a:rPr>
            <a:t>Постановление Правительства Российской Федерации от 31.08.2013 г. № 755 «О федеральной информационной системе обеспечения проведения государственной итоговой аттестации обучающихся, освоивших основные образовательные программы основного общего и среднего общего образования, и приема граждан в образовательные организации для получения среднего профессионального и высшего образования и региональных информационных системах обеспечения проведения государственной итоговой аттестации обучающихся, освоивших основные образовательные программы основного общего и среднего общего образования»</a:t>
          </a:r>
          <a:endParaRPr lang="ru-RU" sz="1600" b="1" dirty="0">
            <a:latin typeface="+mj-lt"/>
          </a:endParaRPr>
        </a:p>
      </dgm:t>
    </dgm:pt>
    <dgm:pt modelId="{98B93AD0-0CD2-43C6-8D7B-7D1C4FD93AA7}" type="parTrans" cxnId="{29DE043D-C28E-48D3-B70D-99B764BFA755}">
      <dgm:prSet/>
      <dgm:spPr/>
      <dgm:t>
        <a:bodyPr/>
        <a:lstStyle/>
        <a:p>
          <a:endParaRPr lang="ru-RU" sz="1400" b="1">
            <a:latin typeface="+mj-lt"/>
          </a:endParaRPr>
        </a:p>
      </dgm:t>
    </dgm:pt>
    <dgm:pt modelId="{995E5CEE-AD82-4742-89AB-C234960DF129}" type="sibTrans" cxnId="{29DE043D-C28E-48D3-B70D-99B764BFA755}">
      <dgm:prSet/>
      <dgm:spPr/>
      <dgm:t>
        <a:bodyPr/>
        <a:lstStyle/>
        <a:p>
          <a:endParaRPr lang="ru-RU" sz="1400" b="1">
            <a:latin typeface="+mj-lt"/>
          </a:endParaRPr>
        </a:p>
      </dgm:t>
    </dgm:pt>
    <dgm:pt modelId="{9A91B95C-425B-46AD-BDC8-8C21C54E0559}">
      <dgm:prSet phldrT="[Текст]" custT="1"/>
      <dgm:spPr/>
      <dgm:t>
        <a:bodyPr anchor="ctr"/>
        <a:lstStyle/>
        <a:p>
          <a:r>
            <a:rPr lang="ru-RU" sz="1600" b="1" dirty="0" smtClean="0"/>
            <a:t>Постановление Правительства Российской Федерации от 10 .07.2013 г.  № 582  «Об утверждении Правил размещения на официальном сайте образовательной организации в информационно-телекоммуникационной сети "Интернет" и обновления информации об образовательной организации»</a:t>
          </a:r>
          <a:endParaRPr lang="ru-RU" sz="1600" b="1" dirty="0">
            <a:latin typeface="+mj-lt"/>
          </a:endParaRPr>
        </a:p>
      </dgm:t>
    </dgm:pt>
    <dgm:pt modelId="{52C7E6DB-19D2-4C98-9B39-A5072CCC0073}" type="parTrans" cxnId="{2BB5583F-3303-44EB-80D9-5CEC0D7D9953}">
      <dgm:prSet/>
      <dgm:spPr/>
      <dgm:t>
        <a:bodyPr/>
        <a:lstStyle/>
        <a:p>
          <a:endParaRPr lang="ru-RU"/>
        </a:p>
      </dgm:t>
    </dgm:pt>
    <dgm:pt modelId="{9664B62D-4306-4FC6-8E46-38AC54B9BC33}" type="sibTrans" cxnId="{2BB5583F-3303-44EB-80D9-5CEC0D7D9953}">
      <dgm:prSet/>
      <dgm:spPr/>
      <dgm:t>
        <a:bodyPr/>
        <a:lstStyle/>
        <a:p>
          <a:endParaRPr lang="ru-RU"/>
        </a:p>
      </dgm:t>
    </dgm:pt>
    <dgm:pt modelId="{96626991-5727-482F-BC18-BB6143E91A50}" type="pres">
      <dgm:prSet presAssocID="{EC701D3F-3D38-470D-BDDF-B29792914D12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2DE0121-6C6C-4B3F-AB33-61AACA04ECDD}" type="pres">
      <dgm:prSet presAssocID="{BD32FEFB-EF02-40B5-83DA-4BCA0DF65CFD}" presName="thickLine" presStyleLbl="alignNode1" presStyleIdx="0" presStyleCnt="6"/>
      <dgm:spPr/>
    </dgm:pt>
    <dgm:pt modelId="{B3AC219B-4908-479E-97D1-062F00F6BD2D}" type="pres">
      <dgm:prSet presAssocID="{BD32FEFB-EF02-40B5-83DA-4BCA0DF65CFD}" presName="horz1" presStyleCnt="0"/>
      <dgm:spPr/>
    </dgm:pt>
    <dgm:pt modelId="{2C0BA5D8-AF55-456B-99CD-05FE4C4A61C8}" type="pres">
      <dgm:prSet presAssocID="{BD32FEFB-EF02-40B5-83DA-4BCA0DF65CFD}" presName="tx1" presStyleLbl="revTx" presStyleIdx="0" presStyleCnt="6" custLinFactNeighborX="-133" custLinFactNeighborY="-14422"/>
      <dgm:spPr/>
      <dgm:t>
        <a:bodyPr/>
        <a:lstStyle/>
        <a:p>
          <a:endParaRPr lang="ru-RU"/>
        </a:p>
      </dgm:t>
    </dgm:pt>
    <dgm:pt modelId="{7532A7FA-8296-436F-BB53-CC216693B800}" type="pres">
      <dgm:prSet presAssocID="{BD32FEFB-EF02-40B5-83DA-4BCA0DF65CFD}" presName="vert1" presStyleCnt="0"/>
      <dgm:spPr/>
    </dgm:pt>
    <dgm:pt modelId="{A540D811-D1D9-4402-A610-9247D4FCCEFA}" type="pres">
      <dgm:prSet presAssocID="{2215CC73-8B23-4E68-9A75-0216E4214168}" presName="thickLine" presStyleLbl="alignNode1" presStyleIdx="1" presStyleCnt="6"/>
      <dgm:spPr/>
    </dgm:pt>
    <dgm:pt modelId="{1A427B39-B310-49DE-8C36-99F77AECC56F}" type="pres">
      <dgm:prSet presAssocID="{2215CC73-8B23-4E68-9A75-0216E4214168}" presName="horz1" presStyleCnt="0"/>
      <dgm:spPr/>
    </dgm:pt>
    <dgm:pt modelId="{DAD60981-3D2F-4E9F-9B81-F2C7FF10789D}" type="pres">
      <dgm:prSet presAssocID="{2215CC73-8B23-4E68-9A75-0216E4214168}" presName="tx1" presStyleLbl="revTx" presStyleIdx="1" presStyleCnt="6" custScaleY="120791"/>
      <dgm:spPr/>
      <dgm:t>
        <a:bodyPr/>
        <a:lstStyle/>
        <a:p>
          <a:endParaRPr lang="ru-RU"/>
        </a:p>
      </dgm:t>
    </dgm:pt>
    <dgm:pt modelId="{F0976FD0-881C-4357-BD09-C0517624D2BD}" type="pres">
      <dgm:prSet presAssocID="{2215CC73-8B23-4E68-9A75-0216E4214168}" presName="vert1" presStyleCnt="0"/>
      <dgm:spPr/>
    </dgm:pt>
    <dgm:pt modelId="{55F72733-8FC4-4EFE-8DD2-F8A1BA765C93}" type="pres">
      <dgm:prSet presAssocID="{6A35684F-E3F7-4FEF-815C-D4E1E23D565A}" presName="thickLine" presStyleLbl="alignNode1" presStyleIdx="2" presStyleCnt="6" custLinFactNeighborX="615" custLinFactNeighborY="-19606"/>
      <dgm:spPr/>
    </dgm:pt>
    <dgm:pt modelId="{F47FFA47-600A-4766-9F55-6A39E413A79D}" type="pres">
      <dgm:prSet presAssocID="{6A35684F-E3F7-4FEF-815C-D4E1E23D565A}" presName="horz1" presStyleCnt="0"/>
      <dgm:spPr/>
    </dgm:pt>
    <dgm:pt modelId="{7B66954F-1EF2-4D24-886B-35111C3E63CC}" type="pres">
      <dgm:prSet presAssocID="{6A35684F-E3F7-4FEF-815C-D4E1E23D565A}" presName="tx1" presStyleLbl="revTx" presStyleIdx="2" presStyleCnt="6" custScaleY="200000" custLinFactNeighborX="-133" custLinFactNeighborY="-24949"/>
      <dgm:spPr/>
      <dgm:t>
        <a:bodyPr/>
        <a:lstStyle/>
        <a:p>
          <a:endParaRPr lang="ru-RU"/>
        </a:p>
      </dgm:t>
    </dgm:pt>
    <dgm:pt modelId="{D7DDBD61-C1D0-45DB-BA36-B82A7CEC40C6}" type="pres">
      <dgm:prSet presAssocID="{6A35684F-E3F7-4FEF-815C-D4E1E23D565A}" presName="vert1" presStyleCnt="0"/>
      <dgm:spPr/>
    </dgm:pt>
    <dgm:pt modelId="{7A9B5C45-025D-46FB-ACF6-77AF2C0B1DBD}" type="pres">
      <dgm:prSet presAssocID="{9A91B95C-425B-46AD-BDC8-8C21C54E0559}" presName="thickLine" presStyleLbl="alignNode1" presStyleIdx="3" presStyleCnt="6"/>
      <dgm:spPr/>
    </dgm:pt>
    <dgm:pt modelId="{49ACB51F-3CF6-4C99-8B5A-3890C952A450}" type="pres">
      <dgm:prSet presAssocID="{9A91B95C-425B-46AD-BDC8-8C21C54E0559}" presName="horz1" presStyleCnt="0"/>
      <dgm:spPr/>
    </dgm:pt>
    <dgm:pt modelId="{BEF22602-B617-4B29-A469-2B2031107B76}" type="pres">
      <dgm:prSet presAssocID="{9A91B95C-425B-46AD-BDC8-8C21C54E0559}" presName="tx1" presStyleLbl="revTx" presStyleIdx="3" presStyleCnt="6"/>
      <dgm:spPr/>
      <dgm:t>
        <a:bodyPr/>
        <a:lstStyle/>
        <a:p>
          <a:endParaRPr lang="ru-RU"/>
        </a:p>
      </dgm:t>
    </dgm:pt>
    <dgm:pt modelId="{ED51093E-6A88-43A6-ABA5-A57A1019A55C}" type="pres">
      <dgm:prSet presAssocID="{9A91B95C-425B-46AD-BDC8-8C21C54E0559}" presName="vert1" presStyleCnt="0"/>
      <dgm:spPr/>
    </dgm:pt>
    <dgm:pt modelId="{2A1B2694-72A2-4309-A45B-B02447883794}" type="pres">
      <dgm:prSet presAssocID="{B75B6AFD-49DE-42CE-8BE2-302786ED4209}" presName="thickLine" presStyleLbl="alignNode1" presStyleIdx="4" presStyleCnt="6"/>
      <dgm:spPr/>
    </dgm:pt>
    <dgm:pt modelId="{10256086-071F-48AB-868F-1E832D65D088}" type="pres">
      <dgm:prSet presAssocID="{B75B6AFD-49DE-42CE-8BE2-302786ED4209}" presName="horz1" presStyleCnt="0"/>
      <dgm:spPr/>
    </dgm:pt>
    <dgm:pt modelId="{6A1621C1-0244-47EF-970D-19A0F24A7C6A}" type="pres">
      <dgm:prSet presAssocID="{B75B6AFD-49DE-42CE-8BE2-302786ED4209}" presName="tx1" presStyleLbl="revTx" presStyleIdx="4" presStyleCnt="6" custScaleY="163983" custLinFactNeighborX="-133" custLinFactNeighborY="11985"/>
      <dgm:spPr/>
      <dgm:t>
        <a:bodyPr/>
        <a:lstStyle/>
        <a:p>
          <a:endParaRPr lang="ru-RU"/>
        </a:p>
      </dgm:t>
    </dgm:pt>
    <dgm:pt modelId="{439EB48C-016F-4818-AAE0-E34F5D8BEBCA}" type="pres">
      <dgm:prSet presAssocID="{B75B6AFD-49DE-42CE-8BE2-302786ED4209}" presName="vert1" presStyleCnt="0"/>
      <dgm:spPr/>
    </dgm:pt>
    <dgm:pt modelId="{CA8E74D8-7806-4AEF-A3E5-F2938A012EE3}" type="pres">
      <dgm:prSet presAssocID="{2611EB69-ACB8-4AA1-B25A-09AEAEE1D4E9}" presName="thickLine" presStyleLbl="alignNode1" presStyleIdx="5" presStyleCnt="6"/>
      <dgm:spPr/>
    </dgm:pt>
    <dgm:pt modelId="{A77CB47D-43A8-4351-B5C4-41BFA708D2DD}" type="pres">
      <dgm:prSet presAssocID="{2611EB69-ACB8-4AA1-B25A-09AEAEE1D4E9}" presName="horz1" presStyleCnt="0"/>
      <dgm:spPr/>
    </dgm:pt>
    <dgm:pt modelId="{FBB9D0C7-B74B-4DA0-8C2B-9DD738B932FB}" type="pres">
      <dgm:prSet presAssocID="{2611EB69-ACB8-4AA1-B25A-09AEAEE1D4E9}" presName="tx1" presStyleLbl="revTx" presStyleIdx="5" presStyleCnt="6"/>
      <dgm:spPr/>
      <dgm:t>
        <a:bodyPr/>
        <a:lstStyle/>
        <a:p>
          <a:endParaRPr lang="ru-RU"/>
        </a:p>
      </dgm:t>
    </dgm:pt>
    <dgm:pt modelId="{EADF73C6-ACBB-488D-A454-AF5EAC281663}" type="pres">
      <dgm:prSet presAssocID="{2611EB69-ACB8-4AA1-B25A-09AEAEE1D4E9}" presName="vert1" presStyleCnt="0"/>
      <dgm:spPr/>
    </dgm:pt>
  </dgm:ptLst>
  <dgm:cxnLst>
    <dgm:cxn modelId="{FE57F5D1-1FDA-441C-849C-D33F0DFDB5D6}" srcId="{EC701D3F-3D38-470D-BDDF-B29792914D12}" destId="{2215CC73-8B23-4E68-9A75-0216E4214168}" srcOrd="1" destOrd="0" parTransId="{81BA7868-3C42-417D-9216-678C66F6E304}" sibTransId="{8A10A52B-65B5-4DEE-A4EF-83645018A2CE}"/>
    <dgm:cxn modelId="{2BB5583F-3303-44EB-80D9-5CEC0D7D9953}" srcId="{EC701D3F-3D38-470D-BDDF-B29792914D12}" destId="{9A91B95C-425B-46AD-BDC8-8C21C54E0559}" srcOrd="3" destOrd="0" parTransId="{52C7E6DB-19D2-4C98-9B39-A5072CCC0073}" sibTransId="{9664B62D-4306-4FC6-8E46-38AC54B9BC33}"/>
    <dgm:cxn modelId="{3A36E2C5-DB6D-48CD-B831-FA31D6401612}" type="presOf" srcId="{BD32FEFB-EF02-40B5-83DA-4BCA0DF65CFD}" destId="{2C0BA5D8-AF55-456B-99CD-05FE4C4A61C8}" srcOrd="0" destOrd="0" presId="urn:microsoft.com/office/officeart/2008/layout/LinedList"/>
    <dgm:cxn modelId="{5D3AA98B-95B1-4A68-AC83-C0D0BB4B7915}" srcId="{EC701D3F-3D38-470D-BDDF-B29792914D12}" destId="{BD32FEFB-EF02-40B5-83DA-4BCA0DF65CFD}" srcOrd="0" destOrd="0" parTransId="{ACBC2427-222C-42A3-88A9-14F09B0108FB}" sibTransId="{D1CB64F0-5A6C-4B90-8065-1EAB56920228}"/>
    <dgm:cxn modelId="{9AF0C177-2A15-4240-B2E5-0DE957F65F78}" type="presOf" srcId="{B75B6AFD-49DE-42CE-8BE2-302786ED4209}" destId="{6A1621C1-0244-47EF-970D-19A0F24A7C6A}" srcOrd="0" destOrd="0" presId="urn:microsoft.com/office/officeart/2008/layout/LinedList"/>
    <dgm:cxn modelId="{ED5144C5-ADA7-4F0A-B432-099233781E5B}" type="presOf" srcId="{EC701D3F-3D38-470D-BDDF-B29792914D12}" destId="{96626991-5727-482F-BC18-BB6143E91A50}" srcOrd="0" destOrd="0" presId="urn:microsoft.com/office/officeart/2008/layout/LinedList"/>
    <dgm:cxn modelId="{F6CA8963-9AEC-4D95-9281-5CD724AD8341}" type="presOf" srcId="{2215CC73-8B23-4E68-9A75-0216E4214168}" destId="{DAD60981-3D2F-4E9F-9B81-F2C7FF10789D}" srcOrd="0" destOrd="0" presId="urn:microsoft.com/office/officeart/2008/layout/LinedList"/>
    <dgm:cxn modelId="{07167D6C-F4BD-452A-A9F3-84BE8BD0E8BE}" srcId="{EC701D3F-3D38-470D-BDDF-B29792914D12}" destId="{2611EB69-ACB8-4AA1-B25A-09AEAEE1D4E9}" srcOrd="5" destOrd="0" parTransId="{C6B1BEE9-95FA-42A8-BDE4-66696354AEFD}" sibTransId="{24D0E475-4257-4908-A4EC-E31141C6DB33}"/>
    <dgm:cxn modelId="{A8D4A4A1-54EA-4A23-9EC5-2B4A08CBF95E}" type="presOf" srcId="{6A35684F-E3F7-4FEF-815C-D4E1E23D565A}" destId="{7B66954F-1EF2-4D24-886B-35111C3E63CC}" srcOrd="0" destOrd="0" presId="urn:microsoft.com/office/officeart/2008/layout/LinedList"/>
    <dgm:cxn modelId="{4DE0AE4C-AA02-4A60-B7B4-FC71DA84B5A4}" srcId="{EC701D3F-3D38-470D-BDDF-B29792914D12}" destId="{B75B6AFD-49DE-42CE-8BE2-302786ED4209}" srcOrd="4" destOrd="0" parTransId="{2E6C9013-917D-417C-97B7-33AB4AB54486}" sibTransId="{981DEAA8-836F-4AB1-894D-A2BDF4701B7B}"/>
    <dgm:cxn modelId="{35AC6884-0EBD-4D93-BB38-08B9C2C00582}" type="presOf" srcId="{2611EB69-ACB8-4AA1-B25A-09AEAEE1D4E9}" destId="{FBB9D0C7-B74B-4DA0-8C2B-9DD738B932FB}" srcOrd="0" destOrd="0" presId="urn:microsoft.com/office/officeart/2008/layout/LinedList"/>
    <dgm:cxn modelId="{04641B48-8A7C-41D4-AE10-020E8938D4BE}" type="presOf" srcId="{9A91B95C-425B-46AD-BDC8-8C21C54E0559}" destId="{BEF22602-B617-4B29-A469-2B2031107B76}" srcOrd="0" destOrd="0" presId="urn:microsoft.com/office/officeart/2008/layout/LinedList"/>
    <dgm:cxn modelId="{29DE043D-C28E-48D3-B70D-99B764BFA755}" srcId="{EC701D3F-3D38-470D-BDDF-B29792914D12}" destId="{6A35684F-E3F7-4FEF-815C-D4E1E23D565A}" srcOrd="2" destOrd="0" parTransId="{98B93AD0-0CD2-43C6-8D7B-7D1C4FD93AA7}" sibTransId="{995E5CEE-AD82-4742-89AB-C234960DF129}"/>
    <dgm:cxn modelId="{B642200C-8D90-431A-9C85-14FFEACC8B27}" type="presParOf" srcId="{96626991-5727-482F-BC18-BB6143E91A50}" destId="{42DE0121-6C6C-4B3F-AB33-61AACA04ECDD}" srcOrd="0" destOrd="0" presId="urn:microsoft.com/office/officeart/2008/layout/LinedList"/>
    <dgm:cxn modelId="{2F1DF5CF-C0A3-4FEB-BDD5-BACFC78F4EA9}" type="presParOf" srcId="{96626991-5727-482F-BC18-BB6143E91A50}" destId="{B3AC219B-4908-479E-97D1-062F00F6BD2D}" srcOrd="1" destOrd="0" presId="urn:microsoft.com/office/officeart/2008/layout/LinedList"/>
    <dgm:cxn modelId="{920208F0-E722-4404-8BB1-B003D4F589A5}" type="presParOf" srcId="{B3AC219B-4908-479E-97D1-062F00F6BD2D}" destId="{2C0BA5D8-AF55-456B-99CD-05FE4C4A61C8}" srcOrd="0" destOrd="0" presId="urn:microsoft.com/office/officeart/2008/layout/LinedList"/>
    <dgm:cxn modelId="{D33831D1-3FF1-409E-AF4A-E4B95CA2629E}" type="presParOf" srcId="{B3AC219B-4908-479E-97D1-062F00F6BD2D}" destId="{7532A7FA-8296-436F-BB53-CC216693B800}" srcOrd="1" destOrd="0" presId="urn:microsoft.com/office/officeart/2008/layout/LinedList"/>
    <dgm:cxn modelId="{8FE5FBB5-CD47-4ED6-AE43-C4EE6F368A3E}" type="presParOf" srcId="{96626991-5727-482F-BC18-BB6143E91A50}" destId="{A540D811-D1D9-4402-A610-9247D4FCCEFA}" srcOrd="2" destOrd="0" presId="urn:microsoft.com/office/officeart/2008/layout/LinedList"/>
    <dgm:cxn modelId="{BCE69D4F-C36D-4FB2-B1B6-E181E0BD8075}" type="presParOf" srcId="{96626991-5727-482F-BC18-BB6143E91A50}" destId="{1A427B39-B310-49DE-8C36-99F77AECC56F}" srcOrd="3" destOrd="0" presId="urn:microsoft.com/office/officeart/2008/layout/LinedList"/>
    <dgm:cxn modelId="{9B19903A-E87C-4872-BDE3-5BDEC1602CCF}" type="presParOf" srcId="{1A427B39-B310-49DE-8C36-99F77AECC56F}" destId="{DAD60981-3D2F-4E9F-9B81-F2C7FF10789D}" srcOrd="0" destOrd="0" presId="urn:microsoft.com/office/officeart/2008/layout/LinedList"/>
    <dgm:cxn modelId="{7F554C4D-B124-468F-A17D-2AF1090F04FF}" type="presParOf" srcId="{1A427B39-B310-49DE-8C36-99F77AECC56F}" destId="{F0976FD0-881C-4357-BD09-C0517624D2BD}" srcOrd="1" destOrd="0" presId="urn:microsoft.com/office/officeart/2008/layout/LinedList"/>
    <dgm:cxn modelId="{B3A652B6-1587-4F54-9671-E0FF97F85C94}" type="presParOf" srcId="{96626991-5727-482F-BC18-BB6143E91A50}" destId="{55F72733-8FC4-4EFE-8DD2-F8A1BA765C93}" srcOrd="4" destOrd="0" presId="urn:microsoft.com/office/officeart/2008/layout/LinedList"/>
    <dgm:cxn modelId="{0EC6ADE3-6A83-4910-929C-9528A62C3DB6}" type="presParOf" srcId="{96626991-5727-482F-BC18-BB6143E91A50}" destId="{F47FFA47-600A-4766-9F55-6A39E413A79D}" srcOrd="5" destOrd="0" presId="urn:microsoft.com/office/officeart/2008/layout/LinedList"/>
    <dgm:cxn modelId="{D0833E34-DCDB-473A-8A13-B17D20237A33}" type="presParOf" srcId="{F47FFA47-600A-4766-9F55-6A39E413A79D}" destId="{7B66954F-1EF2-4D24-886B-35111C3E63CC}" srcOrd="0" destOrd="0" presId="urn:microsoft.com/office/officeart/2008/layout/LinedList"/>
    <dgm:cxn modelId="{F91C3016-BE6E-4C78-9DDB-1F4D6EE48A99}" type="presParOf" srcId="{F47FFA47-600A-4766-9F55-6A39E413A79D}" destId="{D7DDBD61-C1D0-45DB-BA36-B82A7CEC40C6}" srcOrd="1" destOrd="0" presId="urn:microsoft.com/office/officeart/2008/layout/LinedList"/>
    <dgm:cxn modelId="{199C1356-6B8B-4A82-863B-2BF8CA5CD6F2}" type="presParOf" srcId="{96626991-5727-482F-BC18-BB6143E91A50}" destId="{7A9B5C45-025D-46FB-ACF6-77AF2C0B1DBD}" srcOrd="6" destOrd="0" presId="urn:microsoft.com/office/officeart/2008/layout/LinedList"/>
    <dgm:cxn modelId="{297C8321-79C3-4578-A36D-9C62874D1278}" type="presParOf" srcId="{96626991-5727-482F-BC18-BB6143E91A50}" destId="{49ACB51F-3CF6-4C99-8B5A-3890C952A450}" srcOrd="7" destOrd="0" presId="urn:microsoft.com/office/officeart/2008/layout/LinedList"/>
    <dgm:cxn modelId="{1E34587E-711B-4AC7-AA04-9C473616E3DD}" type="presParOf" srcId="{49ACB51F-3CF6-4C99-8B5A-3890C952A450}" destId="{BEF22602-B617-4B29-A469-2B2031107B76}" srcOrd="0" destOrd="0" presId="urn:microsoft.com/office/officeart/2008/layout/LinedList"/>
    <dgm:cxn modelId="{B3C59763-2F63-479E-9DFC-7BCD21EAFFB4}" type="presParOf" srcId="{49ACB51F-3CF6-4C99-8B5A-3890C952A450}" destId="{ED51093E-6A88-43A6-ABA5-A57A1019A55C}" srcOrd="1" destOrd="0" presId="urn:microsoft.com/office/officeart/2008/layout/LinedList"/>
    <dgm:cxn modelId="{108CA93A-F65C-4AC0-AADC-057952CFD848}" type="presParOf" srcId="{96626991-5727-482F-BC18-BB6143E91A50}" destId="{2A1B2694-72A2-4309-A45B-B02447883794}" srcOrd="8" destOrd="0" presId="urn:microsoft.com/office/officeart/2008/layout/LinedList"/>
    <dgm:cxn modelId="{D312FAB9-FD53-4F26-975B-163954A02F36}" type="presParOf" srcId="{96626991-5727-482F-BC18-BB6143E91A50}" destId="{10256086-071F-48AB-868F-1E832D65D088}" srcOrd="9" destOrd="0" presId="urn:microsoft.com/office/officeart/2008/layout/LinedList"/>
    <dgm:cxn modelId="{152EF25A-92F4-4392-961F-85506CEA7FA1}" type="presParOf" srcId="{10256086-071F-48AB-868F-1E832D65D088}" destId="{6A1621C1-0244-47EF-970D-19A0F24A7C6A}" srcOrd="0" destOrd="0" presId="urn:microsoft.com/office/officeart/2008/layout/LinedList"/>
    <dgm:cxn modelId="{561E56CE-FEFA-4260-81C9-7766B5EBE395}" type="presParOf" srcId="{10256086-071F-48AB-868F-1E832D65D088}" destId="{439EB48C-016F-4818-AAE0-E34F5D8BEBCA}" srcOrd="1" destOrd="0" presId="urn:microsoft.com/office/officeart/2008/layout/LinedList"/>
    <dgm:cxn modelId="{7E15F748-635C-4B5D-AAD8-D62008A76AC1}" type="presParOf" srcId="{96626991-5727-482F-BC18-BB6143E91A50}" destId="{CA8E74D8-7806-4AEF-A3E5-F2938A012EE3}" srcOrd="10" destOrd="0" presId="urn:microsoft.com/office/officeart/2008/layout/LinedList"/>
    <dgm:cxn modelId="{3355995A-8D92-4D78-A8C3-9FE8B4FB09F3}" type="presParOf" srcId="{96626991-5727-482F-BC18-BB6143E91A50}" destId="{A77CB47D-43A8-4351-B5C4-41BFA708D2DD}" srcOrd="11" destOrd="0" presId="urn:microsoft.com/office/officeart/2008/layout/LinedList"/>
    <dgm:cxn modelId="{603DF6F0-6BC8-4011-82CB-22DA4E959832}" type="presParOf" srcId="{A77CB47D-43A8-4351-B5C4-41BFA708D2DD}" destId="{FBB9D0C7-B74B-4DA0-8C2B-9DD738B932FB}" srcOrd="0" destOrd="0" presId="urn:microsoft.com/office/officeart/2008/layout/LinedList"/>
    <dgm:cxn modelId="{333BF604-D017-462E-81C8-FA8D3B23EDE3}" type="presParOf" srcId="{A77CB47D-43A8-4351-B5C4-41BFA708D2DD}" destId="{EADF73C6-ACBB-488D-A454-AF5EAC28166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F77FF3-E2DB-4B9C-BDFB-FE0859D64C75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9DACC3-42CF-4B08-B825-15B76B7136AD}">
      <dgm:prSet phldrT="[Текст]" custT="1"/>
      <dgm:spPr/>
      <dgm:t>
        <a:bodyPr/>
        <a:lstStyle/>
        <a:p>
          <a:pPr algn="ctr"/>
          <a:r>
            <a:rPr lang="ru-RU" sz="2400" dirty="0" smtClean="0"/>
            <a:t>Специальный раздел «Сведения об образовательной организации» </a:t>
          </a:r>
          <a:endParaRPr lang="ru-RU" sz="2400" dirty="0"/>
        </a:p>
      </dgm:t>
    </dgm:pt>
    <dgm:pt modelId="{1F64F328-EE50-4C02-A732-366115E941F4}" type="parTrans" cxnId="{A4D727FB-401F-4287-9CD7-A20212864197}">
      <dgm:prSet/>
      <dgm:spPr/>
      <dgm:t>
        <a:bodyPr/>
        <a:lstStyle/>
        <a:p>
          <a:pPr algn="l"/>
          <a:endParaRPr lang="ru-RU" sz="4800"/>
        </a:p>
      </dgm:t>
    </dgm:pt>
    <dgm:pt modelId="{6AF197F5-2B49-49D1-BABD-C1010140F36C}" type="sibTrans" cxnId="{A4D727FB-401F-4287-9CD7-A20212864197}">
      <dgm:prSet/>
      <dgm:spPr/>
      <dgm:t>
        <a:bodyPr/>
        <a:lstStyle/>
        <a:p>
          <a:pPr algn="l"/>
          <a:endParaRPr lang="ru-RU" sz="4800"/>
        </a:p>
      </dgm:t>
    </dgm:pt>
    <dgm:pt modelId="{C0719533-0CCE-4347-AE7C-74B4722DC95F}">
      <dgm:prSet phldrT="[Текст]" custT="1"/>
      <dgm:spPr/>
      <dgm:t>
        <a:bodyPr/>
        <a:lstStyle/>
        <a:p>
          <a:pPr algn="l"/>
          <a:r>
            <a:rPr lang="ru-RU" sz="1800" dirty="0" smtClean="0"/>
            <a:t>Подраздел «Основные сведения»</a:t>
          </a:r>
          <a:endParaRPr lang="ru-RU" sz="1800" dirty="0"/>
        </a:p>
      </dgm:t>
    </dgm:pt>
    <dgm:pt modelId="{A89869CA-C847-49AD-87D1-7C8518981325}" type="parTrans" cxnId="{A050FFEE-1A76-4BA2-9D5B-DF7CF60F198A}">
      <dgm:prSet custT="1"/>
      <dgm:spPr/>
      <dgm:t>
        <a:bodyPr/>
        <a:lstStyle/>
        <a:p>
          <a:pPr algn="l"/>
          <a:endParaRPr lang="ru-RU" sz="1800"/>
        </a:p>
      </dgm:t>
    </dgm:pt>
    <dgm:pt modelId="{A3543B31-5075-4CD4-9B03-1BE92FB0D7E5}" type="sibTrans" cxnId="{A050FFEE-1A76-4BA2-9D5B-DF7CF60F198A}">
      <dgm:prSet/>
      <dgm:spPr/>
      <dgm:t>
        <a:bodyPr/>
        <a:lstStyle/>
        <a:p>
          <a:pPr algn="l"/>
          <a:endParaRPr lang="ru-RU" sz="4800"/>
        </a:p>
      </dgm:t>
    </dgm:pt>
    <dgm:pt modelId="{BED963AE-E29C-4A17-8D5D-F7FF44268815}">
      <dgm:prSet phldrT="[Текст]" custT="1"/>
      <dgm:spPr/>
      <dgm:t>
        <a:bodyPr/>
        <a:lstStyle/>
        <a:p>
          <a:pPr algn="l"/>
          <a:r>
            <a:rPr lang="ru-RU" sz="1600" dirty="0" smtClean="0"/>
            <a:t>Подраздел «Структура и органы управления образовательной организацией»</a:t>
          </a:r>
          <a:endParaRPr lang="ru-RU" sz="1600" dirty="0"/>
        </a:p>
      </dgm:t>
    </dgm:pt>
    <dgm:pt modelId="{A543D609-1F61-452D-A916-99EBB277C35B}" type="parTrans" cxnId="{E42A295F-9909-44E0-944D-E2B75F4E7750}">
      <dgm:prSet custT="1"/>
      <dgm:spPr/>
      <dgm:t>
        <a:bodyPr/>
        <a:lstStyle/>
        <a:p>
          <a:pPr algn="l"/>
          <a:endParaRPr lang="ru-RU" sz="1400"/>
        </a:p>
      </dgm:t>
    </dgm:pt>
    <dgm:pt modelId="{9A078017-6F07-41B6-A6D6-E252668A4C43}" type="sibTrans" cxnId="{E42A295F-9909-44E0-944D-E2B75F4E7750}">
      <dgm:prSet/>
      <dgm:spPr/>
      <dgm:t>
        <a:bodyPr/>
        <a:lstStyle/>
        <a:p>
          <a:pPr algn="l"/>
          <a:endParaRPr lang="ru-RU" sz="4800"/>
        </a:p>
      </dgm:t>
    </dgm:pt>
    <dgm:pt modelId="{C2EA5ECA-E98E-4BA2-9002-25A6364BCEB5}">
      <dgm:prSet phldrT="[Текст]" custT="1"/>
      <dgm:spPr/>
      <dgm:t>
        <a:bodyPr/>
        <a:lstStyle/>
        <a:p>
          <a:pPr algn="l"/>
          <a:r>
            <a:rPr lang="ru-RU" sz="1600" smtClean="0"/>
            <a:t>Подраздел «Документы»</a:t>
          </a:r>
          <a:endParaRPr lang="ru-RU" sz="1600" dirty="0"/>
        </a:p>
      </dgm:t>
    </dgm:pt>
    <dgm:pt modelId="{3A8CBD87-0359-4F2C-9F85-CBE21BCD418D}" type="parTrans" cxnId="{D2BF0769-E057-4CA4-AB8F-22AA389B45CD}">
      <dgm:prSet custT="1"/>
      <dgm:spPr/>
      <dgm:t>
        <a:bodyPr/>
        <a:lstStyle/>
        <a:p>
          <a:pPr algn="l"/>
          <a:endParaRPr lang="ru-RU" sz="1200"/>
        </a:p>
      </dgm:t>
    </dgm:pt>
    <dgm:pt modelId="{99605E3D-FE52-4DB8-B086-2909DD0430EB}" type="sibTrans" cxnId="{D2BF0769-E057-4CA4-AB8F-22AA389B45CD}">
      <dgm:prSet/>
      <dgm:spPr/>
      <dgm:t>
        <a:bodyPr/>
        <a:lstStyle/>
        <a:p>
          <a:pPr algn="l"/>
          <a:endParaRPr lang="ru-RU" sz="4800"/>
        </a:p>
      </dgm:t>
    </dgm:pt>
    <dgm:pt modelId="{55B69845-5DB9-40A2-A963-E18438341484}">
      <dgm:prSet phldrT="[Текст]" custT="1"/>
      <dgm:spPr/>
      <dgm:t>
        <a:bodyPr/>
        <a:lstStyle/>
        <a:p>
          <a:pPr algn="l"/>
          <a:r>
            <a:rPr lang="ru-RU" sz="1600" smtClean="0"/>
            <a:t>Подраздел «Образование»</a:t>
          </a:r>
          <a:endParaRPr lang="ru-RU" sz="1600" dirty="0"/>
        </a:p>
      </dgm:t>
    </dgm:pt>
    <dgm:pt modelId="{F22C2EB6-D03D-4F5A-ACE2-D30BFE08CEAB}" type="parTrans" cxnId="{FD89AF62-9960-472C-9A90-5A500F892538}">
      <dgm:prSet custT="1"/>
      <dgm:spPr/>
      <dgm:t>
        <a:bodyPr/>
        <a:lstStyle/>
        <a:p>
          <a:pPr algn="l"/>
          <a:endParaRPr lang="ru-RU" sz="1200"/>
        </a:p>
      </dgm:t>
    </dgm:pt>
    <dgm:pt modelId="{85FFB9A4-34B4-4507-A36F-9C663772D1B7}" type="sibTrans" cxnId="{FD89AF62-9960-472C-9A90-5A500F892538}">
      <dgm:prSet/>
      <dgm:spPr/>
      <dgm:t>
        <a:bodyPr/>
        <a:lstStyle/>
        <a:p>
          <a:pPr algn="l"/>
          <a:endParaRPr lang="ru-RU" sz="4800"/>
        </a:p>
      </dgm:t>
    </dgm:pt>
    <dgm:pt modelId="{315E2A3C-6131-4140-9FDB-A5ED8E60DBFB}">
      <dgm:prSet phldrT="[Текст]" custT="1"/>
      <dgm:spPr/>
      <dgm:t>
        <a:bodyPr/>
        <a:lstStyle/>
        <a:p>
          <a:pPr algn="l"/>
          <a:r>
            <a:rPr lang="ru-RU" sz="1600" smtClean="0"/>
            <a:t>Подраздел «Образовательные стандарты»</a:t>
          </a:r>
          <a:endParaRPr lang="ru-RU" sz="1600" dirty="0"/>
        </a:p>
      </dgm:t>
    </dgm:pt>
    <dgm:pt modelId="{7997A6B7-085D-4B75-995F-98AF330A6603}" type="parTrans" cxnId="{FAE93A53-7738-4190-9A2A-DB86034A9C55}">
      <dgm:prSet custT="1"/>
      <dgm:spPr/>
      <dgm:t>
        <a:bodyPr/>
        <a:lstStyle/>
        <a:p>
          <a:pPr algn="l"/>
          <a:endParaRPr lang="ru-RU" sz="1200"/>
        </a:p>
      </dgm:t>
    </dgm:pt>
    <dgm:pt modelId="{57FE6965-9472-41B3-BD30-0CB67F8BE3DA}" type="sibTrans" cxnId="{FAE93A53-7738-4190-9A2A-DB86034A9C55}">
      <dgm:prSet/>
      <dgm:spPr/>
      <dgm:t>
        <a:bodyPr/>
        <a:lstStyle/>
        <a:p>
          <a:pPr algn="l"/>
          <a:endParaRPr lang="ru-RU" sz="4800"/>
        </a:p>
      </dgm:t>
    </dgm:pt>
    <dgm:pt modelId="{4FCEF0E1-2160-443D-B9C4-0164142D7D78}">
      <dgm:prSet phldrT="[Текст]" custT="1"/>
      <dgm:spPr/>
      <dgm:t>
        <a:bodyPr/>
        <a:lstStyle/>
        <a:p>
          <a:pPr algn="l"/>
          <a:r>
            <a:rPr lang="ru-RU" sz="1600" dirty="0" smtClean="0"/>
            <a:t>Подраздел «Руководство. Педагогический (научно-педагогический) состав»</a:t>
          </a:r>
          <a:endParaRPr lang="ru-RU" sz="1600" dirty="0"/>
        </a:p>
      </dgm:t>
    </dgm:pt>
    <dgm:pt modelId="{16EA0DCB-36CF-4301-8C89-6DECD13B4BAB}" type="parTrans" cxnId="{A82C7841-A386-42DE-B89E-79C93D002981}">
      <dgm:prSet custT="1"/>
      <dgm:spPr/>
      <dgm:t>
        <a:bodyPr/>
        <a:lstStyle/>
        <a:p>
          <a:pPr algn="l"/>
          <a:endParaRPr lang="ru-RU" sz="1200"/>
        </a:p>
      </dgm:t>
    </dgm:pt>
    <dgm:pt modelId="{F321D73E-1A0C-46A4-A10C-A86DBFA3F14D}" type="sibTrans" cxnId="{A82C7841-A386-42DE-B89E-79C93D002981}">
      <dgm:prSet/>
      <dgm:spPr/>
      <dgm:t>
        <a:bodyPr/>
        <a:lstStyle/>
        <a:p>
          <a:pPr algn="l"/>
          <a:endParaRPr lang="ru-RU" sz="4800"/>
        </a:p>
      </dgm:t>
    </dgm:pt>
    <dgm:pt modelId="{D78B76D1-28C5-4647-BC9D-8B7D3B2C5EE4}">
      <dgm:prSet phldrT="[Текст]" custT="1"/>
      <dgm:spPr/>
      <dgm:t>
        <a:bodyPr/>
        <a:lstStyle/>
        <a:p>
          <a:pPr algn="l"/>
          <a:r>
            <a:rPr lang="ru-RU" sz="1600" dirty="0" smtClean="0"/>
            <a:t>Подраздел «Материально-техническое обеспечение и оснащенность образовательного процесса»</a:t>
          </a:r>
          <a:endParaRPr lang="ru-RU" sz="1600" dirty="0"/>
        </a:p>
      </dgm:t>
    </dgm:pt>
    <dgm:pt modelId="{EB190E63-2AE9-4B06-A98B-8156266FC29F}" type="parTrans" cxnId="{33DA7BDA-5A0A-4E12-819B-B6C2FD454862}">
      <dgm:prSet custT="1"/>
      <dgm:spPr/>
      <dgm:t>
        <a:bodyPr/>
        <a:lstStyle/>
        <a:p>
          <a:pPr algn="l"/>
          <a:endParaRPr lang="ru-RU" sz="1200"/>
        </a:p>
      </dgm:t>
    </dgm:pt>
    <dgm:pt modelId="{D9298E6F-761C-49AE-82CB-E30C429CEF23}" type="sibTrans" cxnId="{33DA7BDA-5A0A-4E12-819B-B6C2FD454862}">
      <dgm:prSet/>
      <dgm:spPr/>
      <dgm:t>
        <a:bodyPr/>
        <a:lstStyle/>
        <a:p>
          <a:pPr algn="l"/>
          <a:endParaRPr lang="ru-RU" sz="4800"/>
        </a:p>
      </dgm:t>
    </dgm:pt>
    <dgm:pt modelId="{52BE690A-04F5-4B5A-A84B-485AC6387B54}">
      <dgm:prSet phldrT="[Текст]" custT="1"/>
      <dgm:spPr/>
      <dgm:t>
        <a:bodyPr/>
        <a:lstStyle/>
        <a:p>
          <a:pPr algn="l"/>
          <a:r>
            <a:rPr lang="ru-RU" sz="1600" dirty="0" smtClean="0"/>
            <a:t>Подраздел «Стипендии и иные виды материальной поддержки»</a:t>
          </a:r>
          <a:endParaRPr lang="ru-RU" sz="1600" dirty="0"/>
        </a:p>
      </dgm:t>
    </dgm:pt>
    <dgm:pt modelId="{865E772F-36A6-4DCD-B283-765458C03765}" type="parTrans" cxnId="{F919366D-CC36-48E5-97D8-F10BED564DDE}">
      <dgm:prSet custT="1"/>
      <dgm:spPr/>
      <dgm:t>
        <a:bodyPr/>
        <a:lstStyle/>
        <a:p>
          <a:pPr algn="l"/>
          <a:endParaRPr lang="ru-RU" sz="1200"/>
        </a:p>
      </dgm:t>
    </dgm:pt>
    <dgm:pt modelId="{69B13713-D5C1-45E8-B464-1EE22FD23CA3}" type="sibTrans" cxnId="{F919366D-CC36-48E5-97D8-F10BED564DDE}">
      <dgm:prSet/>
      <dgm:spPr/>
      <dgm:t>
        <a:bodyPr/>
        <a:lstStyle/>
        <a:p>
          <a:pPr algn="l"/>
          <a:endParaRPr lang="ru-RU" sz="4800"/>
        </a:p>
      </dgm:t>
    </dgm:pt>
    <dgm:pt modelId="{97D00175-D6B7-4D87-ABE2-95C475616CDE}">
      <dgm:prSet phldrT="[Текст]" custT="1"/>
      <dgm:spPr/>
      <dgm:t>
        <a:bodyPr/>
        <a:lstStyle/>
        <a:p>
          <a:pPr algn="l"/>
          <a:r>
            <a:rPr lang="ru-RU" sz="1600" dirty="0" smtClean="0"/>
            <a:t>Подраздел «Платные образовательные услуги»</a:t>
          </a:r>
          <a:endParaRPr lang="ru-RU" sz="1600" dirty="0"/>
        </a:p>
      </dgm:t>
    </dgm:pt>
    <dgm:pt modelId="{4A3DE59A-BDA6-4BE5-B3D2-F7B66E8CDD6E}" type="parTrans" cxnId="{78AC78F3-F610-4F5B-8F2D-805E1C292D21}">
      <dgm:prSet custT="1"/>
      <dgm:spPr/>
      <dgm:t>
        <a:bodyPr/>
        <a:lstStyle/>
        <a:p>
          <a:pPr algn="l"/>
          <a:endParaRPr lang="ru-RU" sz="1200"/>
        </a:p>
      </dgm:t>
    </dgm:pt>
    <dgm:pt modelId="{69CF4F0C-253D-49AF-A83D-01D14C3A2B4E}" type="sibTrans" cxnId="{78AC78F3-F610-4F5B-8F2D-805E1C292D21}">
      <dgm:prSet/>
      <dgm:spPr/>
      <dgm:t>
        <a:bodyPr/>
        <a:lstStyle/>
        <a:p>
          <a:pPr algn="l"/>
          <a:endParaRPr lang="ru-RU" sz="4800"/>
        </a:p>
      </dgm:t>
    </dgm:pt>
    <dgm:pt modelId="{81FA7AF8-9207-4822-A2AD-7236C1600C4F}">
      <dgm:prSet phldrT="[Текст]" custT="1"/>
      <dgm:spPr/>
      <dgm:t>
        <a:bodyPr/>
        <a:lstStyle/>
        <a:p>
          <a:pPr algn="l"/>
          <a:r>
            <a:rPr lang="ru-RU" sz="1600" dirty="0" smtClean="0"/>
            <a:t>Подраздел «Финансово-хозяйственная деятельность»</a:t>
          </a:r>
          <a:endParaRPr lang="ru-RU" sz="1600" dirty="0"/>
        </a:p>
      </dgm:t>
    </dgm:pt>
    <dgm:pt modelId="{FAB36286-DB1A-4BEF-AD5A-5AFC239A448D}" type="parTrans" cxnId="{D39CFB1F-5730-4095-9303-1090B96550CB}">
      <dgm:prSet custT="1"/>
      <dgm:spPr/>
      <dgm:t>
        <a:bodyPr/>
        <a:lstStyle/>
        <a:p>
          <a:pPr algn="l"/>
          <a:endParaRPr lang="ru-RU" sz="1400"/>
        </a:p>
      </dgm:t>
    </dgm:pt>
    <dgm:pt modelId="{A18F493A-A2E7-48B3-85A4-CB90979692F4}" type="sibTrans" cxnId="{D39CFB1F-5730-4095-9303-1090B96550CB}">
      <dgm:prSet/>
      <dgm:spPr/>
      <dgm:t>
        <a:bodyPr/>
        <a:lstStyle/>
        <a:p>
          <a:pPr algn="l"/>
          <a:endParaRPr lang="ru-RU" sz="4800"/>
        </a:p>
      </dgm:t>
    </dgm:pt>
    <dgm:pt modelId="{1702A5A4-A31F-46EA-A906-9BBF4260D036}">
      <dgm:prSet phldrT="[Текст]" custT="1"/>
      <dgm:spPr/>
      <dgm:t>
        <a:bodyPr/>
        <a:lstStyle/>
        <a:p>
          <a:pPr algn="l"/>
          <a:r>
            <a:rPr lang="ru-RU" sz="1600" dirty="0" smtClean="0"/>
            <a:t>Подраздел «Вакантные места для приема (перевода)»</a:t>
          </a:r>
          <a:endParaRPr lang="ru-RU" sz="1600" dirty="0"/>
        </a:p>
      </dgm:t>
    </dgm:pt>
    <dgm:pt modelId="{28AF0BAF-B1C2-41EE-B175-FD9CE40D52DC}" type="parTrans" cxnId="{CD56EC79-44A3-4009-A57E-3CFC4BDB848C}">
      <dgm:prSet custT="1"/>
      <dgm:spPr/>
      <dgm:t>
        <a:bodyPr/>
        <a:lstStyle/>
        <a:p>
          <a:pPr algn="l"/>
          <a:endParaRPr lang="ru-RU" sz="1800"/>
        </a:p>
      </dgm:t>
    </dgm:pt>
    <dgm:pt modelId="{7DAC3BFC-9B7C-4C78-BA53-1D44A6982768}" type="sibTrans" cxnId="{CD56EC79-44A3-4009-A57E-3CFC4BDB848C}">
      <dgm:prSet/>
      <dgm:spPr/>
      <dgm:t>
        <a:bodyPr/>
        <a:lstStyle/>
        <a:p>
          <a:pPr algn="l"/>
          <a:endParaRPr lang="ru-RU" sz="4800"/>
        </a:p>
      </dgm:t>
    </dgm:pt>
    <dgm:pt modelId="{C03EB606-6441-4BAF-8CC3-91FC21C43FEC}" type="pres">
      <dgm:prSet presAssocID="{97F77FF3-E2DB-4B9C-BDFB-FE0859D64C7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19E963-050D-441A-92EB-3949DDABB539}" type="pres">
      <dgm:prSet presAssocID="{3F9DACC3-42CF-4B08-B825-15B76B7136AD}" presName="root1" presStyleCnt="0"/>
      <dgm:spPr/>
    </dgm:pt>
    <dgm:pt modelId="{D00B0CD4-161D-43ED-8D68-47BBC4D9D827}" type="pres">
      <dgm:prSet presAssocID="{3F9DACC3-42CF-4B08-B825-15B76B7136AD}" presName="LevelOneTextNode" presStyleLbl="node0" presStyleIdx="0" presStyleCnt="1" custScaleX="196777" custScaleY="2321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2676785-7EF9-42AC-B371-1E5D83EBAA97}" type="pres">
      <dgm:prSet presAssocID="{3F9DACC3-42CF-4B08-B825-15B76B7136AD}" presName="level2hierChild" presStyleCnt="0"/>
      <dgm:spPr/>
    </dgm:pt>
    <dgm:pt modelId="{3B01436D-9EE8-442A-9364-30D36F5DAE8A}" type="pres">
      <dgm:prSet presAssocID="{A89869CA-C847-49AD-87D1-7C8518981325}" presName="conn2-1" presStyleLbl="parChTrans1D2" presStyleIdx="0" presStyleCnt="11"/>
      <dgm:spPr/>
      <dgm:t>
        <a:bodyPr/>
        <a:lstStyle/>
        <a:p>
          <a:endParaRPr lang="ru-RU"/>
        </a:p>
      </dgm:t>
    </dgm:pt>
    <dgm:pt modelId="{7E171A4E-77DB-4236-9592-105A8EF5EF43}" type="pres">
      <dgm:prSet presAssocID="{A89869CA-C847-49AD-87D1-7C8518981325}" presName="connTx" presStyleLbl="parChTrans1D2" presStyleIdx="0" presStyleCnt="11"/>
      <dgm:spPr/>
      <dgm:t>
        <a:bodyPr/>
        <a:lstStyle/>
        <a:p>
          <a:endParaRPr lang="ru-RU"/>
        </a:p>
      </dgm:t>
    </dgm:pt>
    <dgm:pt modelId="{424B163A-524C-47D7-AC10-CAC8700B5E39}" type="pres">
      <dgm:prSet presAssocID="{C0719533-0CCE-4347-AE7C-74B4722DC95F}" presName="root2" presStyleCnt="0"/>
      <dgm:spPr/>
    </dgm:pt>
    <dgm:pt modelId="{0A8EB7A1-F9B4-465A-89B8-BEB116AB7F07}" type="pres">
      <dgm:prSet presAssocID="{C0719533-0CCE-4347-AE7C-74B4722DC95F}" presName="LevelTwoTextNode" presStyleLbl="node2" presStyleIdx="0" presStyleCnt="11" custScaleX="4961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39C70F-CBEA-4C27-B433-676808B395B8}" type="pres">
      <dgm:prSet presAssocID="{C0719533-0CCE-4347-AE7C-74B4722DC95F}" presName="level3hierChild" presStyleCnt="0"/>
      <dgm:spPr/>
    </dgm:pt>
    <dgm:pt modelId="{A66001B0-48FF-41DB-9F96-2887562AA713}" type="pres">
      <dgm:prSet presAssocID="{A543D609-1F61-452D-A916-99EBB277C35B}" presName="conn2-1" presStyleLbl="parChTrans1D2" presStyleIdx="1" presStyleCnt="11"/>
      <dgm:spPr/>
      <dgm:t>
        <a:bodyPr/>
        <a:lstStyle/>
        <a:p>
          <a:endParaRPr lang="ru-RU"/>
        </a:p>
      </dgm:t>
    </dgm:pt>
    <dgm:pt modelId="{264A82E1-B5F6-424F-A4EF-A252C2DE1A88}" type="pres">
      <dgm:prSet presAssocID="{A543D609-1F61-452D-A916-99EBB277C35B}" presName="connTx" presStyleLbl="parChTrans1D2" presStyleIdx="1" presStyleCnt="11"/>
      <dgm:spPr/>
      <dgm:t>
        <a:bodyPr/>
        <a:lstStyle/>
        <a:p>
          <a:endParaRPr lang="ru-RU"/>
        </a:p>
      </dgm:t>
    </dgm:pt>
    <dgm:pt modelId="{0BC0C463-C051-4936-A37B-10E9849E24CB}" type="pres">
      <dgm:prSet presAssocID="{BED963AE-E29C-4A17-8D5D-F7FF44268815}" presName="root2" presStyleCnt="0"/>
      <dgm:spPr/>
    </dgm:pt>
    <dgm:pt modelId="{91FDF8EE-CAEA-4AB1-933D-95BBCAFF8838}" type="pres">
      <dgm:prSet presAssocID="{BED963AE-E29C-4A17-8D5D-F7FF44268815}" presName="LevelTwoTextNode" presStyleLbl="node2" presStyleIdx="1" presStyleCnt="11" custScaleX="4961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58D2BB-14D7-4F93-A21A-83CD50125E79}" type="pres">
      <dgm:prSet presAssocID="{BED963AE-E29C-4A17-8D5D-F7FF44268815}" presName="level3hierChild" presStyleCnt="0"/>
      <dgm:spPr/>
    </dgm:pt>
    <dgm:pt modelId="{EFAB21F2-40DA-4B4B-85BF-6955D1332385}" type="pres">
      <dgm:prSet presAssocID="{3A8CBD87-0359-4F2C-9F85-CBE21BCD418D}" presName="conn2-1" presStyleLbl="parChTrans1D2" presStyleIdx="2" presStyleCnt="11"/>
      <dgm:spPr/>
      <dgm:t>
        <a:bodyPr/>
        <a:lstStyle/>
        <a:p>
          <a:endParaRPr lang="ru-RU"/>
        </a:p>
      </dgm:t>
    </dgm:pt>
    <dgm:pt modelId="{D3DCC532-546A-458C-B81E-792E467AD06B}" type="pres">
      <dgm:prSet presAssocID="{3A8CBD87-0359-4F2C-9F85-CBE21BCD418D}" presName="connTx" presStyleLbl="parChTrans1D2" presStyleIdx="2" presStyleCnt="11"/>
      <dgm:spPr/>
      <dgm:t>
        <a:bodyPr/>
        <a:lstStyle/>
        <a:p>
          <a:endParaRPr lang="ru-RU"/>
        </a:p>
      </dgm:t>
    </dgm:pt>
    <dgm:pt modelId="{3DC6BE35-3DF6-4BEE-A667-0F145845048A}" type="pres">
      <dgm:prSet presAssocID="{C2EA5ECA-E98E-4BA2-9002-25A6364BCEB5}" presName="root2" presStyleCnt="0"/>
      <dgm:spPr/>
    </dgm:pt>
    <dgm:pt modelId="{ABF64069-7065-43A9-9101-1D3DC7FB717D}" type="pres">
      <dgm:prSet presAssocID="{C2EA5ECA-E98E-4BA2-9002-25A6364BCEB5}" presName="LevelTwoTextNode" presStyleLbl="node2" presStyleIdx="2" presStyleCnt="11" custScaleX="4961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524B22-C1A9-4AD9-AAD4-E945B8320C87}" type="pres">
      <dgm:prSet presAssocID="{C2EA5ECA-E98E-4BA2-9002-25A6364BCEB5}" presName="level3hierChild" presStyleCnt="0"/>
      <dgm:spPr/>
    </dgm:pt>
    <dgm:pt modelId="{FAD624C4-9310-4B13-B545-9E81D9AFD33C}" type="pres">
      <dgm:prSet presAssocID="{F22C2EB6-D03D-4F5A-ACE2-D30BFE08CEAB}" presName="conn2-1" presStyleLbl="parChTrans1D2" presStyleIdx="3" presStyleCnt="11"/>
      <dgm:spPr/>
      <dgm:t>
        <a:bodyPr/>
        <a:lstStyle/>
        <a:p>
          <a:endParaRPr lang="ru-RU"/>
        </a:p>
      </dgm:t>
    </dgm:pt>
    <dgm:pt modelId="{BB844E49-F2D2-4788-BF5A-3416A7703448}" type="pres">
      <dgm:prSet presAssocID="{F22C2EB6-D03D-4F5A-ACE2-D30BFE08CEAB}" presName="connTx" presStyleLbl="parChTrans1D2" presStyleIdx="3" presStyleCnt="11"/>
      <dgm:spPr/>
      <dgm:t>
        <a:bodyPr/>
        <a:lstStyle/>
        <a:p>
          <a:endParaRPr lang="ru-RU"/>
        </a:p>
      </dgm:t>
    </dgm:pt>
    <dgm:pt modelId="{EB043B1F-7453-46B6-9F78-74BD1BD5E9AF}" type="pres">
      <dgm:prSet presAssocID="{55B69845-5DB9-40A2-A963-E18438341484}" presName="root2" presStyleCnt="0"/>
      <dgm:spPr/>
    </dgm:pt>
    <dgm:pt modelId="{798B9B13-3BCF-4743-96D4-93306D57DEF8}" type="pres">
      <dgm:prSet presAssocID="{55B69845-5DB9-40A2-A963-E18438341484}" presName="LevelTwoTextNode" presStyleLbl="node2" presStyleIdx="3" presStyleCnt="11" custScaleX="4961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D5FD65-BC57-4845-8100-DDD58DC00CD1}" type="pres">
      <dgm:prSet presAssocID="{55B69845-5DB9-40A2-A963-E18438341484}" presName="level3hierChild" presStyleCnt="0"/>
      <dgm:spPr/>
    </dgm:pt>
    <dgm:pt modelId="{E91EBB86-54D2-42C9-8573-56B1D540AF77}" type="pres">
      <dgm:prSet presAssocID="{7997A6B7-085D-4B75-995F-98AF330A6603}" presName="conn2-1" presStyleLbl="parChTrans1D2" presStyleIdx="4" presStyleCnt="11"/>
      <dgm:spPr/>
      <dgm:t>
        <a:bodyPr/>
        <a:lstStyle/>
        <a:p>
          <a:endParaRPr lang="ru-RU"/>
        </a:p>
      </dgm:t>
    </dgm:pt>
    <dgm:pt modelId="{0897DEDC-3676-44B7-8D11-C61525851027}" type="pres">
      <dgm:prSet presAssocID="{7997A6B7-085D-4B75-995F-98AF330A6603}" presName="connTx" presStyleLbl="parChTrans1D2" presStyleIdx="4" presStyleCnt="11"/>
      <dgm:spPr/>
      <dgm:t>
        <a:bodyPr/>
        <a:lstStyle/>
        <a:p>
          <a:endParaRPr lang="ru-RU"/>
        </a:p>
      </dgm:t>
    </dgm:pt>
    <dgm:pt modelId="{1E36283F-549A-4997-BCC2-9E2F28F1026B}" type="pres">
      <dgm:prSet presAssocID="{315E2A3C-6131-4140-9FDB-A5ED8E60DBFB}" presName="root2" presStyleCnt="0"/>
      <dgm:spPr/>
    </dgm:pt>
    <dgm:pt modelId="{28FF4385-EDF8-4015-B6A7-EBF329304EAF}" type="pres">
      <dgm:prSet presAssocID="{315E2A3C-6131-4140-9FDB-A5ED8E60DBFB}" presName="LevelTwoTextNode" presStyleLbl="node2" presStyleIdx="4" presStyleCnt="11" custScaleX="4961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78AAABF-9480-45CF-A1DA-956B675928B8}" type="pres">
      <dgm:prSet presAssocID="{315E2A3C-6131-4140-9FDB-A5ED8E60DBFB}" presName="level3hierChild" presStyleCnt="0"/>
      <dgm:spPr/>
    </dgm:pt>
    <dgm:pt modelId="{612F5F8C-D232-4D1B-BAE2-B857A7306816}" type="pres">
      <dgm:prSet presAssocID="{16EA0DCB-36CF-4301-8C89-6DECD13B4BAB}" presName="conn2-1" presStyleLbl="parChTrans1D2" presStyleIdx="5" presStyleCnt="11"/>
      <dgm:spPr/>
      <dgm:t>
        <a:bodyPr/>
        <a:lstStyle/>
        <a:p>
          <a:endParaRPr lang="ru-RU"/>
        </a:p>
      </dgm:t>
    </dgm:pt>
    <dgm:pt modelId="{5DDC9CC3-BA30-48D7-96B3-E7935274E874}" type="pres">
      <dgm:prSet presAssocID="{16EA0DCB-36CF-4301-8C89-6DECD13B4BAB}" presName="connTx" presStyleLbl="parChTrans1D2" presStyleIdx="5" presStyleCnt="11"/>
      <dgm:spPr/>
      <dgm:t>
        <a:bodyPr/>
        <a:lstStyle/>
        <a:p>
          <a:endParaRPr lang="ru-RU"/>
        </a:p>
      </dgm:t>
    </dgm:pt>
    <dgm:pt modelId="{63B5C889-013F-480F-A2B2-1CFC026AFDDE}" type="pres">
      <dgm:prSet presAssocID="{4FCEF0E1-2160-443D-B9C4-0164142D7D78}" presName="root2" presStyleCnt="0"/>
      <dgm:spPr/>
    </dgm:pt>
    <dgm:pt modelId="{F7BD40CB-33E7-4C1C-A3A1-2E209DD2D2D2}" type="pres">
      <dgm:prSet presAssocID="{4FCEF0E1-2160-443D-B9C4-0164142D7D78}" presName="LevelTwoTextNode" presStyleLbl="node2" presStyleIdx="5" presStyleCnt="11" custScaleX="4961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24D503-F501-45E9-AB7F-9310D7A70772}" type="pres">
      <dgm:prSet presAssocID="{4FCEF0E1-2160-443D-B9C4-0164142D7D78}" presName="level3hierChild" presStyleCnt="0"/>
      <dgm:spPr/>
    </dgm:pt>
    <dgm:pt modelId="{F0404FE4-3554-4F97-B04C-40D324DF2BF6}" type="pres">
      <dgm:prSet presAssocID="{EB190E63-2AE9-4B06-A98B-8156266FC29F}" presName="conn2-1" presStyleLbl="parChTrans1D2" presStyleIdx="6" presStyleCnt="11"/>
      <dgm:spPr/>
      <dgm:t>
        <a:bodyPr/>
        <a:lstStyle/>
        <a:p>
          <a:endParaRPr lang="ru-RU"/>
        </a:p>
      </dgm:t>
    </dgm:pt>
    <dgm:pt modelId="{B2623544-D235-4DCA-8A07-DCB60C9BEE0D}" type="pres">
      <dgm:prSet presAssocID="{EB190E63-2AE9-4B06-A98B-8156266FC29F}" presName="connTx" presStyleLbl="parChTrans1D2" presStyleIdx="6" presStyleCnt="11"/>
      <dgm:spPr/>
      <dgm:t>
        <a:bodyPr/>
        <a:lstStyle/>
        <a:p>
          <a:endParaRPr lang="ru-RU"/>
        </a:p>
      </dgm:t>
    </dgm:pt>
    <dgm:pt modelId="{B00C1762-21FA-4605-8912-B9F2CED734E2}" type="pres">
      <dgm:prSet presAssocID="{D78B76D1-28C5-4647-BC9D-8B7D3B2C5EE4}" presName="root2" presStyleCnt="0"/>
      <dgm:spPr/>
    </dgm:pt>
    <dgm:pt modelId="{5D806C19-80A0-429B-857D-B37225CE8CDD}" type="pres">
      <dgm:prSet presAssocID="{D78B76D1-28C5-4647-BC9D-8B7D3B2C5EE4}" presName="LevelTwoTextNode" presStyleLbl="node2" presStyleIdx="6" presStyleCnt="11" custScaleX="4961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6E8CAC-F105-4BA3-8704-4369DC69B8E4}" type="pres">
      <dgm:prSet presAssocID="{D78B76D1-28C5-4647-BC9D-8B7D3B2C5EE4}" presName="level3hierChild" presStyleCnt="0"/>
      <dgm:spPr/>
    </dgm:pt>
    <dgm:pt modelId="{5BED628A-FFF7-45D8-8D8C-EEE0BC425E40}" type="pres">
      <dgm:prSet presAssocID="{865E772F-36A6-4DCD-B283-765458C03765}" presName="conn2-1" presStyleLbl="parChTrans1D2" presStyleIdx="7" presStyleCnt="11"/>
      <dgm:spPr/>
      <dgm:t>
        <a:bodyPr/>
        <a:lstStyle/>
        <a:p>
          <a:endParaRPr lang="ru-RU"/>
        </a:p>
      </dgm:t>
    </dgm:pt>
    <dgm:pt modelId="{666559EF-96CF-4292-86AE-0B606B664888}" type="pres">
      <dgm:prSet presAssocID="{865E772F-36A6-4DCD-B283-765458C03765}" presName="connTx" presStyleLbl="parChTrans1D2" presStyleIdx="7" presStyleCnt="11"/>
      <dgm:spPr/>
      <dgm:t>
        <a:bodyPr/>
        <a:lstStyle/>
        <a:p>
          <a:endParaRPr lang="ru-RU"/>
        </a:p>
      </dgm:t>
    </dgm:pt>
    <dgm:pt modelId="{001900C2-2234-4461-ABC4-764CD45F28D9}" type="pres">
      <dgm:prSet presAssocID="{52BE690A-04F5-4B5A-A84B-485AC6387B54}" presName="root2" presStyleCnt="0"/>
      <dgm:spPr/>
    </dgm:pt>
    <dgm:pt modelId="{B2A78E69-726E-4BF2-B1D7-A18682954793}" type="pres">
      <dgm:prSet presAssocID="{52BE690A-04F5-4B5A-A84B-485AC6387B54}" presName="LevelTwoTextNode" presStyleLbl="node2" presStyleIdx="7" presStyleCnt="11" custScaleX="4961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8DA2F0-70D4-4973-9723-5043CDB9D8F9}" type="pres">
      <dgm:prSet presAssocID="{52BE690A-04F5-4B5A-A84B-485AC6387B54}" presName="level3hierChild" presStyleCnt="0"/>
      <dgm:spPr/>
    </dgm:pt>
    <dgm:pt modelId="{5E7C9311-8F01-4CB2-B4AE-D3A2AD3ACD9B}" type="pres">
      <dgm:prSet presAssocID="{4A3DE59A-BDA6-4BE5-B3D2-F7B66E8CDD6E}" presName="conn2-1" presStyleLbl="parChTrans1D2" presStyleIdx="8" presStyleCnt="11"/>
      <dgm:spPr/>
      <dgm:t>
        <a:bodyPr/>
        <a:lstStyle/>
        <a:p>
          <a:endParaRPr lang="ru-RU"/>
        </a:p>
      </dgm:t>
    </dgm:pt>
    <dgm:pt modelId="{4AF29B02-7B68-43C0-9D18-616A38CA570E}" type="pres">
      <dgm:prSet presAssocID="{4A3DE59A-BDA6-4BE5-B3D2-F7B66E8CDD6E}" presName="connTx" presStyleLbl="parChTrans1D2" presStyleIdx="8" presStyleCnt="11"/>
      <dgm:spPr/>
      <dgm:t>
        <a:bodyPr/>
        <a:lstStyle/>
        <a:p>
          <a:endParaRPr lang="ru-RU"/>
        </a:p>
      </dgm:t>
    </dgm:pt>
    <dgm:pt modelId="{59C6053D-C663-4E98-8FE7-9F1EE3F8494E}" type="pres">
      <dgm:prSet presAssocID="{97D00175-D6B7-4D87-ABE2-95C475616CDE}" presName="root2" presStyleCnt="0"/>
      <dgm:spPr/>
    </dgm:pt>
    <dgm:pt modelId="{56F99681-0CFC-4FAD-B143-FC039A2BCAE7}" type="pres">
      <dgm:prSet presAssocID="{97D00175-D6B7-4D87-ABE2-95C475616CDE}" presName="LevelTwoTextNode" presStyleLbl="node2" presStyleIdx="8" presStyleCnt="11" custScaleX="4961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CB8ACCF-C77C-4233-A227-7E967A0F5BC6}" type="pres">
      <dgm:prSet presAssocID="{97D00175-D6B7-4D87-ABE2-95C475616CDE}" presName="level3hierChild" presStyleCnt="0"/>
      <dgm:spPr/>
    </dgm:pt>
    <dgm:pt modelId="{DD588275-D1DE-42AA-84BC-33176DE82525}" type="pres">
      <dgm:prSet presAssocID="{FAB36286-DB1A-4BEF-AD5A-5AFC239A448D}" presName="conn2-1" presStyleLbl="parChTrans1D2" presStyleIdx="9" presStyleCnt="11"/>
      <dgm:spPr/>
      <dgm:t>
        <a:bodyPr/>
        <a:lstStyle/>
        <a:p>
          <a:endParaRPr lang="ru-RU"/>
        </a:p>
      </dgm:t>
    </dgm:pt>
    <dgm:pt modelId="{9C11FAA3-19D8-4459-B4F3-A8A59715D642}" type="pres">
      <dgm:prSet presAssocID="{FAB36286-DB1A-4BEF-AD5A-5AFC239A448D}" presName="connTx" presStyleLbl="parChTrans1D2" presStyleIdx="9" presStyleCnt="11"/>
      <dgm:spPr/>
      <dgm:t>
        <a:bodyPr/>
        <a:lstStyle/>
        <a:p>
          <a:endParaRPr lang="ru-RU"/>
        </a:p>
      </dgm:t>
    </dgm:pt>
    <dgm:pt modelId="{7EEC675F-C825-49D3-A997-2AB8887834AB}" type="pres">
      <dgm:prSet presAssocID="{81FA7AF8-9207-4822-A2AD-7236C1600C4F}" presName="root2" presStyleCnt="0"/>
      <dgm:spPr/>
    </dgm:pt>
    <dgm:pt modelId="{D65F0520-E3FC-4544-BC13-8CB81F584D67}" type="pres">
      <dgm:prSet presAssocID="{81FA7AF8-9207-4822-A2AD-7236C1600C4F}" presName="LevelTwoTextNode" presStyleLbl="node2" presStyleIdx="9" presStyleCnt="11" custScaleX="4961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BB48E7-6673-4505-814E-F471479311A2}" type="pres">
      <dgm:prSet presAssocID="{81FA7AF8-9207-4822-A2AD-7236C1600C4F}" presName="level3hierChild" presStyleCnt="0"/>
      <dgm:spPr/>
    </dgm:pt>
    <dgm:pt modelId="{45F65E53-5730-4FC7-80F4-62CA8DADC99D}" type="pres">
      <dgm:prSet presAssocID="{28AF0BAF-B1C2-41EE-B175-FD9CE40D52DC}" presName="conn2-1" presStyleLbl="parChTrans1D2" presStyleIdx="10" presStyleCnt="11"/>
      <dgm:spPr/>
      <dgm:t>
        <a:bodyPr/>
        <a:lstStyle/>
        <a:p>
          <a:endParaRPr lang="ru-RU"/>
        </a:p>
      </dgm:t>
    </dgm:pt>
    <dgm:pt modelId="{34F9482F-21D8-49CB-8C9A-4DB6C311E8D9}" type="pres">
      <dgm:prSet presAssocID="{28AF0BAF-B1C2-41EE-B175-FD9CE40D52DC}" presName="connTx" presStyleLbl="parChTrans1D2" presStyleIdx="10" presStyleCnt="11"/>
      <dgm:spPr/>
      <dgm:t>
        <a:bodyPr/>
        <a:lstStyle/>
        <a:p>
          <a:endParaRPr lang="ru-RU"/>
        </a:p>
      </dgm:t>
    </dgm:pt>
    <dgm:pt modelId="{41A16A0F-DE54-4C0B-9C5A-E9BC3AB4CC11}" type="pres">
      <dgm:prSet presAssocID="{1702A5A4-A31F-46EA-A906-9BBF4260D036}" presName="root2" presStyleCnt="0"/>
      <dgm:spPr/>
    </dgm:pt>
    <dgm:pt modelId="{C7787CB7-9DB6-4224-9EAC-D59F688CB258}" type="pres">
      <dgm:prSet presAssocID="{1702A5A4-A31F-46EA-A906-9BBF4260D036}" presName="LevelTwoTextNode" presStyleLbl="node2" presStyleIdx="10" presStyleCnt="11" custScaleX="4961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DDF81B-5E10-4701-B3D3-B54F76BE60B2}" type="pres">
      <dgm:prSet presAssocID="{1702A5A4-A31F-46EA-A906-9BBF4260D036}" presName="level3hierChild" presStyleCnt="0"/>
      <dgm:spPr/>
    </dgm:pt>
  </dgm:ptLst>
  <dgm:cxnLst>
    <dgm:cxn modelId="{A1CABC59-7EE0-4F86-B2E5-77158EE71B89}" type="presOf" srcId="{1702A5A4-A31F-46EA-A906-9BBF4260D036}" destId="{C7787CB7-9DB6-4224-9EAC-D59F688CB258}" srcOrd="0" destOrd="0" presId="urn:microsoft.com/office/officeart/2008/layout/HorizontalMultiLevelHierarchy"/>
    <dgm:cxn modelId="{9EBE20E5-94C8-47DF-BDCA-5BDCD9F5D634}" type="presOf" srcId="{55B69845-5DB9-40A2-A963-E18438341484}" destId="{798B9B13-3BCF-4743-96D4-93306D57DEF8}" srcOrd="0" destOrd="0" presId="urn:microsoft.com/office/officeart/2008/layout/HorizontalMultiLevelHierarchy"/>
    <dgm:cxn modelId="{33A5C539-714D-47FE-B5C0-3602C9E536D7}" type="presOf" srcId="{FAB36286-DB1A-4BEF-AD5A-5AFC239A448D}" destId="{9C11FAA3-19D8-4459-B4F3-A8A59715D642}" srcOrd="1" destOrd="0" presId="urn:microsoft.com/office/officeart/2008/layout/HorizontalMultiLevelHierarchy"/>
    <dgm:cxn modelId="{6E4E24C1-EF11-4040-81C1-418C2618FE5A}" type="presOf" srcId="{28AF0BAF-B1C2-41EE-B175-FD9CE40D52DC}" destId="{34F9482F-21D8-49CB-8C9A-4DB6C311E8D9}" srcOrd="1" destOrd="0" presId="urn:microsoft.com/office/officeart/2008/layout/HorizontalMultiLevelHierarchy"/>
    <dgm:cxn modelId="{10036A9F-4666-4808-91D7-AC6F8DB48A3D}" type="presOf" srcId="{7997A6B7-085D-4B75-995F-98AF330A6603}" destId="{0897DEDC-3676-44B7-8D11-C61525851027}" srcOrd="1" destOrd="0" presId="urn:microsoft.com/office/officeart/2008/layout/HorizontalMultiLevelHierarchy"/>
    <dgm:cxn modelId="{FB7AB757-CB91-402C-99EF-2839140C016C}" type="presOf" srcId="{3A8CBD87-0359-4F2C-9F85-CBE21BCD418D}" destId="{EFAB21F2-40DA-4B4B-85BF-6955D1332385}" srcOrd="0" destOrd="0" presId="urn:microsoft.com/office/officeart/2008/layout/HorizontalMultiLevelHierarchy"/>
    <dgm:cxn modelId="{E42A295F-9909-44E0-944D-E2B75F4E7750}" srcId="{3F9DACC3-42CF-4B08-B825-15B76B7136AD}" destId="{BED963AE-E29C-4A17-8D5D-F7FF44268815}" srcOrd="1" destOrd="0" parTransId="{A543D609-1F61-452D-A916-99EBB277C35B}" sibTransId="{9A078017-6F07-41B6-A6D6-E252668A4C43}"/>
    <dgm:cxn modelId="{A9576912-C19C-4B0D-A9E0-AFF5FB443F85}" type="presOf" srcId="{4A3DE59A-BDA6-4BE5-B3D2-F7B66E8CDD6E}" destId="{5E7C9311-8F01-4CB2-B4AE-D3A2AD3ACD9B}" srcOrd="0" destOrd="0" presId="urn:microsoft.com/office/officeart/2008/layout/HorizontalMultiLevelHierarchy"/>
    <dgm:cxn modelId="{A82C7841-A386-42DE-B89E-79C93D002981}" srcId="{3F9DACC3-42CF-4B08-B825-15B76B7136AD}" destId="{4FCEF0E1-2160-443D-B9C4-0164142D7D78}" srcOrd="5" destOrd="0" parTransId="{16EA0DCB-36CF-4301-8C89-6DECD13B4BAB}" sibTransId="{F321D73E-1A0C-46A4-A10C-A86DBFA3F14D}"/>
    <dgm:cxn modelId="{A87E9884-2ADC-4B68-8CA9-26441097AB31}" type="presOf" srcId="{52BE690A-04F5-4B5A-A84B-485AC6387B54}" destId="{B2A78E69-726E-4BF2-B1D7-A18682954793}" srcOrd="0" destOrd="0" presId="urn:microsoft.com/office/officeart/2008/layout/HorizontalMultiLevelHierarchy"/>
    <dgm:cxn modelId="{CC1520A7-DAFE-44C3-BDAF-0322A06E96A9}" type="presOf" srcId="{3F9DACC3-42CF-4B08-B825-15B76B7136AD}" destId="{D00B0CD4-161D-43ED-8D68-47BBC4D9D827}" srcOrd="0" destOrd="0" presId="urn:microsoft.com/office/officeart/2008/layout/HorizontalMultiLevelHierarchy"/>
    <dgm:cxn modelId="{FD89AF62-9960-472C-9A90-5A500F892538}" srcId="{3F9DACC3-42CF-4B08-B825-15B76B7136AD}" destId="{55B69845-5DB9-40A2-A963-E18438341484}" srcOrd="3" destOrd="0" parTransId="{F22C2EB6-D03D-4F5A-ACE2-D30BFE08CEAB}" sibTransId="{85FFB9A4-34B4-4507-A36F-9C663772D1B7}"/>
    <dgm:cxn modelId="{33DA7BDA-5A0A-4E12-819B-B6C2FD454862}" srcId="{3F9DACC3-42CF-4B08-B825-15B76B7136AD}" destId="{D78B76D1-28C5-4647-BC9D-8B7D3B2C5EE4}" srcOrd="6" destOrd="0" parTransId="{EB190E63-2AE9-4B06-A98B-8156266FC29F}" sibTransId="{D9298E6F-761C-49AE-82CB-E30C429CEF23}"/>
    <dgm:cxn modelId="{0A8632FE-70B6-471F-AAAB-0A9B451BD9C7}" type="presOf" srcId="{28AF0BAF-B1C2-41EE-B175-FD9CE40D52DC}" destId="{45F65E53-5730-4FC7-80F4-62CA8DADC99D}" srcOrd="0" destOrd="0" presId="urn:microsoft.com/office/officeart/2008/layout/HorizontalMultiLevelHierarchy"/>
    <dgm:cxn modelId="{97FD5054-64A5-43F2-AA8B-4FB49F182CE8}" type="presOf" srcId="{4FCEF0E1-2160-443D-B9C4-0164142D7D78}" destId="{F7BD40CB-33E7-4C1C-A3A1-2E209DD2D2D2}" srcOrd="0" destOrd="0" presId="urn:microsoft.com/office/officeart/2008/layout/HorizontalMultiLevelHierarchy"/>
    <dgm:cxn modelId="{3DD05FBF-A94A-4D80-A02B-CD25B56AD8CB}" type="presOf" srcId="{865E772F-36A6-4DCD-B283-765458C03765}" destId="{666559EF-96CF-4292-86AE-0B606B664888}" srcOrd="1" destOrd="0" presId="urn:microsoft.com/office/officeart/2008/layout/HorizontalMultiLevelHierarchy"/>
    <dgm:cxn modelId="{D0CE0AB4-D370-47A9-9E95-23D316840B17}" type="presOf" srcId="{865E772F-36A6-4DCD-B283-765458C03765}" destId="{5BED628A-FFF7-45D8-8D8C-EEE0BC425E40}" srcOrd="0" destOrd="0" presId="urn:microsoft.com/office/officeart/2008/layout/HorizontalMultiLevelHierarchy"/>
    <dgm:cxn modelId="{118CCC7F-6A3A-475B-BCF6-281B09FB73E9}" type="presOf" srcId="{EB190E63-2AE9-4B06-A98B-8156266FC29F}" destId="{F0404FE4-3554-4F97-B04C-40D324DF2BF6}" srcOrd="0" destOrd="0" presId="urn:microsoft.com/office/officeart/2008/layout/HorizontalMultiLevelHierarchy"/>
    <dgm:cxn modelId="{C6E57184-06F0-4196-A8E4-F47D90FBD38E}" type="presOf" srcId="{3A8CBD87-0359-4F2C-9F85-CBE21BCD418D}" destId="{D3DCC532-546A-458C-B81E-792E467AD06B}" srcOrd="1" destOrd="0" presId="urn:microsoft.com/office/officeart/2008/layout/HorizontalMultiLevelHierarchy"/>
    <dgm:cxn modelId="{78AC78F3-F610-4F5B-8F2D-805E1C292D21}" srcId="{3F9DACC3-42CF-4B08-B825-15B76B7136AD}" destId="{97D00175-D6B7-4D87-ABE2-95C475616CDE}" srcOrd="8" destOrd="0" parTransId="{4A3DE59A-BDA6-4BE5-B3D2-F7B66E8CDD6E}" sibTransId="{69CF4F0C-253D-49AF-A83D-01D14C3A2B4E}"/>
    <dgm:cxn modelId="{25FBF279-1883-4D1E-B2A1-C77DA0E6E7D1}" type="presOf" srcId="{81FA7AF8-9207-4822-A2AD-7236C1600C4F}" destId="{D65F0520-E3FC-4544-BC13-8CB81F584D67}" srcOrd="0" destOrd="0" presId="urn:microsoft.com/office/officeart/2008/layout/HorizontalMultiLevelHierarchy"/>
    <dgm:cxn modelId="{C8624381-7209-4F8C-9F16-9D12C950E18A}" type="presOf" srcId="{BED963AE-E29C-4A17-8D5D-F7FF44268815}" destId="{91FDF8EE-CAEA-4AB1-933D-95BBCAFF8838}" srcOrd="0" destOrd="0" presId="urn:microsoft.com/office/officeart/2008/layout/HorizontalMultiLevelHierarchy"/>
    <dgm:cxn modelId="{2D2EA915-1D8E-4ED3-9A7E-50D6DDEC8CDC}" type="presOf" srcId="{F22C2EB6-D03D-4F5A-ACE2-D30BFE08CEAB}" destId="{FAD624C4-9310-4B13-B545-9E81D9AFD33C}" srcOrd="0" destOrd="0" presId="urn:microsoft.com/office/officeart/2008/layout/HorizontalMultiLevelHierarchy"/>
    <dgm:cxn modelId="{D39CFB1F-5730-4095-9303-1090B96550CB}" srcId="{3F9DACC3-42CF-4B08-B825-15B76B7136AD}" destId="{81FA7AF8-9207-4822-A2AD-7236C1600C4F}" srcOrd="9" destOrd="0" parTransId="{FAB36286-DB1A-4BEF-AD5A-5AFC239A448D}" sibTransId="{A18F493A-A2E7-48B3-85A4-CB90979692F4}"/>
    <dgm:cxn modelId="{08F7D31D-5A59-4BF7-A82E-ED91A3C647A4}" type="presOf" srcId="{FAB36286-DB1A-4BEF-AD5A-5AFC239A448D}" destId="{DD588275-D1DE-42AA-84BC-33176DE82525}" srcOrd="0" destOrd="0" presId="urn:microsoft.com/office/officeart/2008/layout/HorizontalMultiLevelHierarchy"/>
    <dgm:cxn modelId="{C0201B8F-ADDB-49EA-AA29-32FD9B31393C}" type="presOf" srcId="{D78B76D1-28C5-4647-BC9D-8B7D3B2C5EE4}" destId="{5D806C19-80A0-429B-857D-B37225CE8CDD}" srcOrd="0" destOrd="0" presId="urn:microsoft.com/office/officeart/2008/layout/HorizontalMultiLevelHierarchy"/>
    <dgm:cxn modelId="{EC5CAF00-9E1C-4B29-B715-76EAD5E499E3}" type="presOf" srcId="{F22C2EB6-D03D-4F5A-ACE2-D30BFE08CEAB}" destId="{BB844E49-F2D2-4788-BF5A-3416A7703448}" srcOrd="1" destOrd="0" presId="urn:microsoft.com/office/officeart/2008/layout/HorizontalMultiLevelHierarchy"/>
    <dgm:cxn modelId="{E03E57E0-1081-4B70-8954-E60FFD953AE2}" type="presOf" srcId="{4A3DE59A-BDA6-4BE5-B3D2-F7B66E8CDD6E}" destId="{4AF29B02-7B68-43C0-9D18-616A38CA570E}" srcOrd="1" destOrd="0" presId="urn:microsoft.com/office/officeart/2008/layout/HorizontalMultiLevelHierarchy"/>
    <dgm:cxn modelId="{BEA3CD4F-1C90-4EF5-950F-0FBAA7EB5885}" type="presOf" srcId="{97F77FF3-E2DB-4B9C-BDFB-FE0859D64C75}" destId="{C03EB606-6441-4BAF-8CC3-91FC21C43FEC}" srcOrd="0" destOrd="0" presId="urn:microsoft.com/office/officeart/2008/layout/HorizontalMultiLevelHierarchy"/>
    <dgm:cxn modelId="{43108DCA-8033-4260-8D8F-41C4DBC8254C}" type="presOf" srcId="{EB190E63-2AE9-4B06-A98B-8156266FC29F}" destId="{B2623544-D235-4DCA-8A07-DCB60C9BEE0D}" srcOrd="1" destOrd="0" presId="urn:microsoft.com/office/officeart/2008/layout/HorizontalMultiLevelHierarchy"/>
    <dgm:cxn modelId="{EA9621A0-2493-4267-B9A9-518EDBA89E79}" type="presOf" srcId="{315E2A3C-6131-4140-9FDB-A5ED8E60DBFB}" destId="{28FF4385-EDF8-4015-B6A7-EBF329304EAF}" srcOrd="0" destOrd="0" presId="urn:microsoft.com/office/officeart/2008/layout/HorizontalMultiLevelHierarchy"/>
    <dgm:cxn modelId="{A4D727FB-401F-4287-9CD7-A20212864197}" srcId="{97F77FF3-E2DB-4B9C-BDFB-FE0859D64C75}" destId="{3F9DACC3-42CF-4B08-B825-15B76B7136AD}" srcOrd="0" destOrd="0" parTransId="{1F64F328-EE50-4C02-A732-366115E941F4}" sibTransId="{6AF197F5-2B49-49D1-BABD-C1010140F36C}"/>
    <dgm:cxn modelId="{FAE93A53-7738-4190-9A2A-DB86034A9C55}" srcId="{3F9DACC3-42CF-4B08-B825-15B76B7136AD}" destId="{315E2A3C-6131-4140-9FDB-A5ED8E60DBFB}" srcOrd="4" destOrd="0" parTransId="{7997A6B7-085D-4B75-995F-98AF330A6603}" sibTransId="{57FE6965-9472-41B3-BD30-0CB67F8BE3DA}"/>
    <dgm:cxn modelId="{9A94B092-DA5B-41AA-936A-B27EC0BF64FE}" type="presOf" srcId="{A89869CA-C847-49AD-87D1-7C8518981325}" destId="{3B01436D-9EE8-442A-9364-30D36F5DAE8A}" srcOrd="0" destOrd="0" presId="urn:microsoft.com/office/officeart/2008/layout/HorizontalMultiLevelHierarchy"/>
    <dgm:cxn modelId="{5113E589-5AA4-48C4-B823-595697EFC7D3}" type="presOf" srcId="{C0719533-0CCE-4347-AE7C-74B4722DC95F}" destId="{0A8EB7A1-F9B4-465A-89B8-BEB116AB7F07}" srcOrd="0" destOrd="0" presId="urn:microsoft.com/office/officeart/2008/layout/HorizontalMultiLevelHierarchy"/>
    <dgm:cxn modelId="{7F22974E-2BF8-4E2F-9DD6-3B03DEBF8718}" type="presOf" srcId="{97D00175-D6B7-4D87-ABE2-95C475616CDE}" destId="{56F99681-0CFC-4FAD-B143-FC039A2BCAE7}" srcOrd="0" destOrd="0" presId="urn:microsoft.com/office/officeart/2008/layout/HorizontalMultiLevelHierarchy"/>
    <dgm:cxn modelId="{F919366D-CC36-48E5-97D8-F10BED564DDE}" srcId="{3F9DACC3-42CF-4B08-B825-15B76B7136AD}" destId="{52BE690A-04F5-4B5A-A84B-485AC6387B54}" srcOrd="7" destOrd="0" parTransId="{865E772F-36A6-4DCD-B283-765458C03765}" sibTransId="{69B13713-D5C1-45E8-B464-1EE22FD23CA3}"/>
    <dgm:cxn modelId="{44F21D57-0CE9-485E-AE07-8290981048F7}" type="presOf" srcId="{16EA0DCB-36CF-4301-8C89-6DECD13B4BAB}" destId="{612F5F8C-D232-4D1B-BAE2-B857A7306816}" srcOrd="0" destOrd="0" presId="urn:microsoft.com/office/officeart/2008/layout/HorizontalMultiLevelHierarchy"/>
    <dgm:cxn modelId="{6C5E01F5-8238-4EE2-98D5-0AD92AA1B7B1}" type="presOf" srcId="{7997A6B7-085D-4B75-995F-98AF330A6603}" destId="{E91EBB86-54D2-42C9-8573-56B1D540AF77}" srcOrd="0" destOrd="0" presId="urn:microsoft.com/office/officeart/2008/layout/HorizontalMultiLevelHierarchy"/>
    <dgm:cxn modelId="{68159D7E-AAFF-433C-BB07-E035A8267E81}" type="presOf" srcId="{A89869CA-C847-49AD-87D1-7C8518981325}" destId="{7E171A4E-77DB-4236-9592-105A8EF5EF43}" srcOrd="1" destOrd="0" presId="urn:microsoft.com/office/officeart/2008/layout/HorizontalMultiLevelHierarchy"/>
    <dgm:cxn modelId="{C8D18EF3-C8B5-43FE-A397-04728EDCAE4C}" type="presOf" srcId="{C2EA5ECA-E98E-4BA2-9002-25A6364BCEB5}" destId="{ABF64069-7065-43A9-9101-1D3DC7FB717D}" srcOrd="0" destOrd="0" presId="urn:microsoft.com/office/officeart/2008/layout/HorizontalMultiLevelHierarchy"/>
    <dgm:cxn modelId="{CD56EC79-44A3-4009-A57E-3CFC4BDB848C}" srcId="{3F9DACC3-42CF-4B08-B825-15B76B7136AD}" destId="{1702A5A4-A31F-46EA-A906-9BBF4260D036}" srcOrd="10" destOrd="0" parTransId="{28AF0BAF-B1C2-41EE-B175-FD9CE40D52DC}" sibTransId="{7DAC3BFC-9B7C-4C78-BA53-1D44A6982768}"/>
    <dgm:cxn modelId="{E0C50FE6-BA75-49D5-96B0-0AA2DEAE581D}" type="presOf" srcId="{16EA0DCB-36CF-4301-8C89-6DECD13B4BAB}" destId="{5DDC9CC3-BA30-48D7-96B3-E7935274E874}" srcOrd="1" destOrd="0" presId="urn:microsoft.com/office/officeart/2008/layout/HorizontalMultiLevelHierarchy"/>
    <dgm:cxn modelId="{D2BF0769-E057-4CA4-AB8F-22AA389B45CD}" srcId="{3F9DACC3-42CF-4B08-B825-15B76B7136AD}" destId="{C2EA5ECA-E98E-4BA2-9002-25A6364BCEB5}" srcOrd="2" destOrd="0" parTransId="{3A8CBD87-0359-4F2C-9F85-CBE21BCD418D}" sibTransId="{99605E3D-FE52-4DB8-B086-2909DD0430EB}"/>
    <dgm:cxn modelId="{FF8C6814-8F43-40FF-83A7-5E2FBDA2D1CD}" type="presOf" srcId="{A543D609-1F61-452D-A916-99EBB277C35B}" destId="{264A82E1-B5F6-424F-A4EF-A252C2DE1A88}" srcOrd="1" destOrd="0" presId="urn:microsoft.com/office/officeart/2008/layout/HorizontalMultiLevelHierarchy"/>
    <dgm:cxn modelId="{F7A74650-B343-4402-98FF-D02213C96493}" type="presOf" srcId="{A543D609-1F61-452D-A916-99EBB277C35B}" destId="{A66001B0-48FF-41DB-9F96-2887562AA713}" srcOrd="0" destOrd="0" presId="urn:microsoft.com/office/officeart/2008/layout/HorizontalMultiLevelHierarchy"/>
    <dgm:cxn modelId="{A050FFEE-1A76-4BA2-9D5B-DF7CF60F198A}" srcId="{3F9DACC3-42CF-4B08-B825-15B76B7136AD}" destId="{C0719533-0CCE-4347-AE7C-74B4722DC95F}" srcOrd="0" destOrd="0" parTransId="{A89869CA-C847-49AD-87D1-7C8518981325}" sibTransId="{A3543B31-5075-4CD4-9B03-1BE92FB0D7E5}"/>
    <dgm:cxn modelId="{53D3433B-EF45-4736-B63D-DDD82ECCC38D}" type="presParOf" srcId="{C03EB606-6441-4BAF-8CC3-91FC21C43FEC}" destId="{B619E963-050D-441A-92EB-3949DDABB539}" srcOrd="0" destOrd="0" presId="urn:microsoft.com/office/officeart/2008/layout/HorizontalMultiLevelHierarchy"/>
    <dgm:cxn modelId="{35BD7816-1CD5-4634-A7F7-1C1CC89584BF}" type="presParOf" srcId="{B619E963-050D-441A-92EB-3949DDABB539}" destId="{D00B0CD4-161D-43ED-8D68-47BBC4D9D827}" srcOrd="0" destOrd="0" presId="urn:microsoft.com/office/officeart/2008/layout/HorizontalMultiLevelHierarchy"/>
    <dgm:cxn modelId="{E44CA974-46B0-45EB-9144-457F5B27D90A}" type="presParOf" srcId="{B619E963-050D-441A-92EB-3949DDABB539}" destId="{32676785-7EF9-42AC-B371-1E5D83EBAA97}" srcOrd="1" destOrd="0" presId="urn:microsoft.com/office/officeart/2008/layout/HorizontalMultiLevelHierarchy"/>
    <dgm:cxn modelId="{AF07492E-E1AC-4E60-A10A-612308ACEF77}" type="presParOf" srcId="{32676785-7EF9-42AC-B371-1E5D83EBAA97}" destId="{3B01436D-9EE8-442A-9364-30D36F5DAE8A}" srcOrd="0" destOrd="0" presId="urn:microsoft.com/office/officeart/2008/layout/HorizontalMultiLevelHierarchy"/>
    <dgm:cxn modelId="{0CA4DB15-2A31-4F66-AEA0-1523CBD90050}" type="presParOf" srcId="{3B01436D-9EE8-442A-9364-30D36F5DAE8A}" destId="{7E171A4E-77DB-4236-9592-105A8EF5EF43}" srcOrd="0" destOrd="0" presId="urn:microsoft.com/office/officeart/2008/layout/HorizontalMultiLevelHierarchy"/>
    <dgm:cxn modelId="{11845F97-55AB-413E-B201-26216A0C71EB}" type="presParOf" srcId="{32676785-7EF9-42AC-B371-1E5D83EBAA97}" destId="{424B163A-524C-47D7-AC10-CAC8700B5E39}" srcOrd="1" destOrd="0" presId="urn:microsoft.com/office/officeart/2008/layout/HorizontalMultiLevelHierarchy"/>
    <dgm:cxn modelId="{0892F5C7-B75A-4B92-BA2F-E473333928B5}" type="presParOf" srcId="{424B163A-524C-47D7-AC10-CAC8700B5E39}" destId="{0A8EB7A1-F9B4-465A-89B8-BEB116AB7F07}" srcOrd="0" destOrd="0" presId="urn:microsoft.com/office/officeart/2008/layout/HorizontalMultiLevelHierarchy"/>
    <dgm:cxn modelId="{1C583259-084F-44DD-B368-72DB8B17C64E}" type="presParOf" srcId="{424B163A-524C-47D7-AC10-CAC8700B5E39}" destId="{DD39C70F-CBEA-4C27-B433-676808B395B8}" srcOrd="1" destOrd="0" presId="urn:microsoft.com/office/officeart/2008/layout/HorizontalMultiLevelHierarchy"/>
    <dgm:cxn modelId="{2CD1476B-1C72-46AC-832C-9A4D70632A2F}" type="presParOf" srcId="{32676785-7EF9-42AC-B371-1E5D83EBAA97}" destId="{A66001B0-48FF-41DB-9F96-2887562AA713}" srcOrd="2" destOrd="0" presId="urn:microsoft.com/office/officeart/2008/layout/HorizontalMultiLevelHierarchy"/>
    <dgm:cxn modelId="{92451D24-3115-40B4-A183-54A9D45BADB4}" type="presParOf" srcId="{A66001B0-48FF-41DB-9F96-2887562AA713}" destId="{264A82E1-B5F6-424F-A4EF-A252C2DE1A88}" srcOrd="0" destOrd="0" presId="urn:microsoft.com/office/officeart/2008/layout/HorizontalMultiLevelHierarchy"/>
    <dgm:cxn modelId="{D05C024D-E876-464E-B282-07ED3C44E22B}" type="presParOf" srcId="{32676785-7EF9-42AC-B371-1E5D83EBAA97}" destId="{0BC0C463-C051-4936-A37B-10E9849E24CB}" srcOrd="3" destOrd="0" presId="urn:microsoft.com/office/officeart/2008/layout/HorizontalMultiLevelHierarchy"/>
    <dgm:cxn modelId="{8698D591-92AB-4714-95E2-630F2D0DDDE4}" type="presParOf" srcId="{0BC0C463-C051-4936-A37B-10E9849E24CB}" destId="{91FDF8EE-CAEA-4AB1-933D-95BBCAFF8838}" srcOrd="0" destOrd="0" presId="urn:microsoft.com/office/officeart/2008/layout/HorizontalMultiLevelHierarchy"/>
    <dgm:cxn modelId="{68468551-264F-466F-BC95-CBC35B57A978}" type="presParOf" srcId="{0BC0C463-C051-4936-A37B-10E9849E24CB}" destId="{D058D2BB-14D7-4F93-A21A-83CD50125E79}" srcOrd="1" destOrd="0" presId="urn:microsoft.com/office/officeart/2008/layout/HorizontalMultiLevelHierarchy"/>
    <dgm:cxn modelId="{87747489-31A5-415D-A69C-49B23311FB0B}" type="presParOf" srcId="{32676785-7EF9-42AC-B371-1E5D83EBAA97}" destId="{EFAB21F2-40DA-4B4B-85BF-6955D1332385}" srcOrd="4" destOrd="0" presId="urn:microsoft.com/office/officeart/2008/layout/HorizontalMultiLevelHierarchy"/>
    <dgm:cxn modelId="{3AC6F2CD-54C2-4F2F-89BD-2441344104A1}" type="presParOf" srcId="{EFAB21F2-40DA-4B4B-85BF-6955D1332385}" destId="{D3DCC532-546A-458C-B81E-792E467AD06B}" srcOrd="0" destOrd="0" presId="urn:microsoft.com/office/officeart/2008/layout/HorizontalMultiLevelHierarchy"/>
    <dgm:cxn modelId="{113FBA0B-D662-4318-B8E5-74E281E2B603}" type="presParOf" srcId="{32676785-7EF9-42AC-B371-1E5D83EBAA97}" destId="{3DC6BE35-3DF6-4BEE-A667-0F145845048A}" srcOrd="5" destOrd="0" presId="urn:microsoft.com/office/officeart/2008/layout/HorizontalMultiLevelHierarchy"/>
    <dgm:cxn modelId="{12813496-EE42-4BE2-83C6-36FC6D48689D}" type="presParOf" srcId="{3DC6BE35-3DF6-4BEE-A667-0F145845048A}" destId="{ABF64069-7065-43A9-9101-1D3DC7FB717D}" srcOrd="0" destOrd="0" presId="urn:microsoft.com/office/officeart/2008/layout/HorizontalMultiLevelHierarchy"/>
    <dgm:cxn modelId="{9A6B195E-883D-4D57-8D34-2C796F403A62}" type="presParOf" srcId="{3DC6BE35-3DF6-4BEE-A667-0F145845048A}" destId="{39524B22-C1A9-4AD9-AAD4-E945B8320C87}" srcOrd="1" destOrd="0" presId="urn:microsoft.com/office/officeart/2008/layout/HorizontalMultiLevelHierarchy"/>
    <dgm:cxn modelId="{D68CFA6D-A752-4BBB-8023-69B53C163E75}" type="presParOf" srcId="{32676785-7EF9-42AC-B371-1E5D83EBAA97}" destId="{FAD624C4-9310-4B13-B545-9E81D9AFD33C}" srcOrd="6" destOrd="0" presId="urn:microsoft.com/office/officeart/2008/layout/HorizontalMultiLevelHierarchy"/>
    <dgm:cxn modelId="{6A1F74E7-FA0B-4FDA-B7C3-FA34C16EB2E9}" type="presParOf" srcId="{FAD624C4-9310-4B13-B545-9E81D9AFD33C}" destId="{BB844E49-F2D2-4788-BF5A-3416A7703448}" srcOrd="0" destOrd="0" presId="urn:microsoft.com/office/officeart/2008/layout/HorizontalMultiLevelHierarchy"/>
    <dgm:cxn modelId="{BD4B8529-F126-4167-ABCD-88985FB6CB06}" type="presParOf" srcId="{32676785-7EF9-42AC-B371-1E5D83EBAA97}" destId="{EB043B1F-7453-46B6-9F78-74BD1BD5E9AF}" srcOrd="7" destOrd="0" presId="urn:microsoft.com/office/officeart/2008/layout/HorizontalMultiLevelHierarchy"/>
    <dgm:cxn modelId="{7E8232AE-AA50-4401-BC58-686A7E22E5C8}" type="presParOf" srcId="{EB043B1F-7453-46B6-9F78-74BD1BD5E9AF}" destId="{798B9B13-3BCF-4743-96D4-93306D57DEF8}" srcOrd="0" destOrd="0" presId="urn:microsoft.com/office/officeart/2008/layout/HorizontalMultiLevelHierarchy"/>
    <dgm:cxn modelId="{E468906A-67C9-4F5E-8B78-D0861690D487}" type="presParOf" srcId="{EB043B1F-7453-46B6-9F78-74BD1BD5E9AF}" destId="{E9D5FD65-BC57-4845-8100-DDD58DC00CD1}" srcOrd="1" destOrd="0" presId="urn:microsoft.com/office/officeart/2008/layout/HorizontalMultiLevelHierarchy"/>
    <dgm:cxn modelId="{33686EC2-8EE5-405F-A02A-E11EF0BA5B97}" type="presParOf" srcId="{32676785-7EF9-42AC-B371-1E5D83EBAA97}" destId="{E91EBB86-54D2-42C9-8573-56B1D540AF77}" srcOrd="8" destOrd="0" presId="urn:microsoft.com/office/officeart/2008/layout/HorizontalMultiLevelHierarchy"/>
    <dgm:cxn modelId="{FB071239-1792-4EA9-ABA2-4B722D463256}" type="presParOf" srcId="{E91EBB86-54D2-42C9-8573-56B1D540AF77}" destId="{0897DEDC-3676-44B7-8D11-C61525851027}" srcOrd="0" destOrd="0" presId="urn:microsoft.com/office/officeart/2008/layout/HorizontalMultiLevelHierarchy"/>
    <dgm:cxn modelId="{A7004277-FCCC-4410-A069-6FA24BFA24B0}" type="presParOf" srcId="{32676785-7EF9-42AC-B371-1E5D83EBAA97}" destId="{1E36283F-549A-4997-BCC2-9E2F28F1026B}" srcOrd="9" destOrd="0" presId="urn:microsoft.com/office/officeart/2008/layout/HorizontalMultiLevelHierarchy"/>
    <dgm:cxn modelId="{961C7370-47FC-4722-A6DB-3AA524D36158}" type="presParOf" srcId="{1E36283F-549A-4997-BCC2-9E2F28F1026B}" destId="{28FF4385-EDF8-4015-B6A7-EBF329304EAF}" srcOrd="0" destOrd="0" presId="urn:microsoft.com/office/officeart/2008/layout/HorizontalMultiLevelHierarchy"/>
    <dgm:cxn modelId="{23E78A1C-166B-4980-9EC9-8AE57DE8505D}" type="presParOf" srcId="{1E36283F-549A-4997-BCC2-9E2F28F1026B}" destId="{A78AAABF-9480-45CF-A1DA-956B675928B8}" srcOrd="1" destOrd="0" presId="urn:microsoft.com/office/officeart/2008/layout/HorizontalMultiLevelHierarchy"/>
    <dgm:cxn modelId="{CC97BB37-BB32-4606-BD28-58FC4671C68F}" type="presParOf" srcId="{32676785-7EF9-42AC-B371-1E5D83EBAA97}" destId="{612F5F8C-D232-4D1B-BAE2-B857A7306816}" srcOrd="10" destOrd="0" presId="urn:microsoft.com/office/officeart/2008/layout/HorizontalMultiLevelHierarchy"/>
    <dgm:cxn modelId="{A67E4095-2999-4D33-B00E-2F36BDC1313A}" type="presParOf" srcId="{612F5F8C-D232-4D1B-BAE2-B857A7306816}" destId="{5DDC9CC3-BA30-48D7-96B3-E7935274E874}" srcOrd="0" destOrd="0" presId="urn:microsoft.com/office/officeart/2008/layout/HorizontalMultiLevelHierarchy"/>
    <dgm:cxn modelId="{F1C72AA8-BCA9-4762-817C-F2E9C0DAF924}" type="presParOf" srcId="{32676785-7EF9-42AC-B371-1E5D83EBAA97}" destId="{63B5C889-013F-480F-A2B2-1CFC026AFDDE}" srcOrd="11" destOrd="0" presId="urn:microsoft.com/office/officeart/2008/layout/HorizontalMultiLevelHierarchy"/>
    <dgm:cxn modelId="{1EA040B2-C2F1-4106-80CE-57196219E26B}" type="presParOf" srcId="{63B5C889-013F-480F-A2B2-1CFC026AFDDE}" destId="{F7BD40CB-33E7-4C1C-A3A1-2E209DD2D2D2}" srcOrd="0" destOrd="0" presId="urn:microsoft.com/office/officeart/2008/layout/HorizontalMultiLevelHierarchy"/>
    <dgm:cxn modelId="{C05C3B3D-210E-49A3-ACC4-AE3890A5DE32}" type="presParOf" srcId="{63B5C889-013F-480F-A2B2-1CFC026AFDDE}" destId="{7624D503-F501-45E9-AB7F-9310D7A70772}" srcOrd="1" destOrd="0" presId="urn:microsoft.com/office/officeart/2008/layout/HorizontalMultiLevelHierarchy"/>
    <dgm:cxn modelId="{47A90E06-BFB1-47F4-8859-429F2C6E41F6}" type="presParOf" srcId="{32676785-7EF9-42AC-B371-1E5D83EBAA97}" destId="{F0404FE4-3554-4F97-B04C-40D324DF2BF6}" srcOrd="12" destOrd="0" presId="urn:microsoft.com/office/officeart/2008/layout/HorizontalMultiLevelHierarchy"/>
    <dgm:cxn modelId="{3FD6A6E6-9867-46A8-8CD1-A2A75743CACE}" type="presParOf" srcId="{F0404FE4-3554-4F97-B04C-40D324DF2BF6}" destId="{B2623544-D235-4DCA-8A07-DCB60C9BEE0D}" srcOrd="0" destOrd="0" presId="urn:microsoft.com/office/officeart/2008/layout/HorizontalMultiLevelHierarchy"/>
    <dgm:cxn modelId="{1B3B5E0E-7333-48E6-902F-135A32AC2A00}" type="presParOf" srcId="{32676785-7EF9-42AC-B371-1E5D83EBAA97}" destId="{B00C1762-21FA-4605-8912-B9F2CED734E2}" srcOrd="13" destOrd="0" presId="urn:microsoft.com/office/officeart/2008/layout/HorizontalMultiLevelHierarchy"/>
    <dgm:cxn modelId="{849FCABA-D7A9-4A97-9E1D-FD2C226FE0AD}" type="presParOf" srcId="{B00C1762-21FA-4605-8912-B9F2CED734E2}" destId="{5D806C19-80A0-429B-857D-B37225CE8CDD}" srcOrd="0" destOrd="0" presId="urn:microsoft.com/office/officeart/2008/layout/HorizontalMultiLevelHierarchy"/>
    <dgm:cxn modelId="{45B2C439-7C68-4577-A805-2EF864F15E86}" type="presParOf" srcId="{B00C1762-21FA-4605-8912-B9F2CED734E2}" destId="{336E8CAC-F105-4BA3-8704-4369DC69B8E4}" srcOrd="1" destOrd="0" presId="urn:microsoft.com/office/officeart/2008/layout/HorizontalMultiLevelHierarchy"/>
    <dgm:cxn modelId="{39C293CA-1E93-47E8-9E40-1FCD5CEE0912}" type="presParOf" srcId="{32676785-7EF9-42AC-B371-1E5D83EBAA97}" destId="{5BED628A-FFF7-45D8-8D8C-EEE0BC425E40}" srcOrd="14" destOrd="0" presId="urn:microsoft.com/office/officeart/2008/layout/HorizontalMultiLevelHierarchy"/>
    <dgm:cxn modelId="{1B4B5828-F009-47AB-8B1D-17FEABADA869}" type="presParOf" srcId="{5BED628A-FFF7-45D8-8D8C-EEE0BC425E40}" destId="{666559EF-96CF-4292-86AE-0B606B664888}" srcOrd="0" destOrd="0" presId="urn:microsoft.com/office/officeart/2008/layout/HorizontalMultiLevelHierarchy"/>
    <dgm:cxn modelId="{498E68B0-D117-49C2-9419-377EEDF1409E}" type="presParOf" srcId="{32676785-7EF9-42AC-B371-1E5D83EBAA97}" destId="{001900C2-2234-4461-ABC4-764CD45F28D9}" srcOrd="15" destOrd="0" presId="urn:microsoft.com/office/officeart/2008/layout/HorizontalMultiLevelHierarchy"/>
    <dgm:cxn modelId="{4D4D5576-923C-4DB5-A8ED-8E8AE97BA4AF}" type="presParOf" srcId="{001900C2-2234-4461-ABC4-764CD45F28D9}" destId="{B2A78E69-726E-4BF2-B1D7-A18682954793}" srcOrd="0" destOrd="0" presId="urn:microsoft.com/office/officeart/2008/layout/HorizontalMultiLevelHierarchy"/>
    <dgm:cxn modelId="{A92DCC50-D450-4FA3-A72E-BB5708076FDA}" type="presParOf" srcId="{001900C2-2234-4461-ABC4-764CD45F28D9}" destId="{0F8DA2F0-70D4-4973-9723-5043CDB9D8F9}" srcOrd="1" destOrd="0" presId="urn:microsoft.com/office/officeart/2008/layout/HorizontalMultiLevelHierarchy"/>
    <dgm:cxn modelId="{7775B59E-8F4A-4A35-ADAB-113F2550A452}" type="presParOf" srcId="{32676785-7EF9-42AC-B371-1E5D83EBAA97}" destId="{5E7C9311-8F01-4CB2-B4AE-D3A2AD3ACD9B}" srcOrd="16" destOrd="0" presId="urn:microsoft.com/office/officeart/2008/layout/HorizontalMultiLevelHierarchy"/>
    <dgm:cxn modelId="{89878C92-76E9-4CD7-BF7B-9E459F4F26AB}" type="presParOf" srcId="{5E7C9311-8F01-4CB2-B4AE-D3A2AD3ACD9B}" destId="{4AF29B02-7B68-43C0-9D18-616A38CA570E}" srcOrd="0" destOrd="0" presId="urn:microsoft.com/office/officeart/2008/layout/HorizontalMultiLevelHierarchy"/>
    <dgm:cxn modelId="{EB4C06B8-9444-41DF-BD87-41F2D6730EB1}" type="presParOf" srcId="{32676785-7EF9-42AC-B371-1E5D83EBAA97}" destId="{59C6053D-C663-4E98-8FE7-9F1EE3F8494E}" srcOrd="17" destOrd="0" presId="urn:microsoft.com/office/officeart/2008/layout/HorizontalMultiLevelHierarchy"/>
    <dgm:cxn modelId="{D4F19C74-0CF3-4956-81FB-A8FA9E2430DD}" type="presParOf" srcId="{59C6053D-C663-4E98-8FE7-9F1EE3F8494E}" destId="{56F99681-0CFC-4FAD-B143-FC039A2BCAE7}" srcOrd="0" destOrd="0" presId="urn:microsoft.com/office/officeart/2008/layout/HorizontalMultiLevelHierarchy"/>
    <dgm:cxn modelId="{1C47CB6B-7FD5-4CE2-A0D1-FA4DF61AF507}" type="presParOf" srcId="{59C6053D-C663-4E98-8FE7-9F1EE3F8494E}" destId="{8CB8ACCF-C77C-4233-A227-7E967A0F5BC6}" srcOrd="1" destOrd="0" presId="urn:microsoft.com/office/officeart/2008/layout/HorizontalMultiLevelHierarchy"/>
    <dgm:cxn modelId="{9CDBE3AD-7F2B-4E11-81F4-1050C21DF432}" type="presParOf" srcId="{32676785-7EF9-42AC-B371-1E5D83EBAA97}" destId="{DD588275-D1DE-42AA-84BC-33176DE82525}" srcOrd="18" destOrd="0" presId="urn:microsoft.com/office/officeart/2008/layout/HorizontalMultiLevelHierarchy"/>
    <dgm:cxn modelId="{3DC5008B-72B4-41A8-A80D-5B40CED2710A}" type="presParOf" srcId="{DD588275-D1DE-42AA-84BC-33176DE82525}" destId="{9C11FAA3-19D8-4459-B4F3-A8A59715D642}" srcOrd="0" destOrd="0" presId="urn:microsoft.com/office/officeart/2008/layout/HorizontalMultiLevelHierarchy"/>
    <dgm:cxn modelId="{6F4A5C8C-E165-4190-A76F-EDE733E5BF36}" type="presParOf" srcId="{32676785-7EF9-42AC-B371-1E5D83EBAA97}" destId="{7EEC675F-C825-49D3-A997-2AB8887834AB}" srcOrd="19" destOrd="0" presId="urn:microsoft.com/office/officeart/2008/layout/HorizontalMultiLevelHierarchy"/>
    <dgm:cxn modelId="{BB2401F3-549B-4EAC-B4E0-2B712C0E6505}" type="presParOf" srcId="{7EEC675F-C825-49D3-A997-2AB8887834AB}" destId="{D65F0520-E3FC-4544-BC13-8CB81F584D67}" srcOrd="0" destOrd="0" presId="urn:microsoft.com/office/officeart/2008/layout/HorizontalMultiLevelHierarchy"/>
    <dgm:cxn modelId="{7DCA7E69-E0CD-4008-8BE9-05FCDB908C35}" type="presParOf" srcId="{7EEC675F-C825-49D3-A997-2AB8887834AB}" destId="{28BB48E7-6673-4505-814E-F471479311A2}" srcOrd="1" destOrd="0" presId="urn:microsoft.com/office/officeart/2008/layout/HorizontalMultiLevelHierarchy"/>
    <dgm:cxn modelId="{63E60F78-9C75-4BCE-B83A-04E68E7C7576}" type="presParOf" srcId="{32676785-7EF9-42AC-B371-1E5D83EBAA97}" destId="{45F65E53-5730-4FC7-80F4-62CA8DADC99D}" srcOrd="20" destOrd="0" presId="urn:microsoft.com/office/officeart/2008/layout/HorizontalMultiLevelHierarchy"/>
    <dgm:cxn modelId="{DE3E2BC1-0DBE-40E6-B637-827F75EF63FC}" type="presParOf" srcId="{45F65E53-5730-4FC7-80F4-62CA8DADC99D}" destId="{34F9482F-21D8-49CB-8C9A-4DB6C311E8D9}" srcOrd="0" destOrd="0" presId="urn:microsoft.com/office/officeart/2008/layout/HorizontalMultiLevelHierarchy"/>
    <dgm:cxn modelId="{E037994D-E022-4693-96C9-600C958C74E8}" type="presParOf" srcId="{32676785-7EF9-42AC-B371-1E5D83EBAA97}" destId="{41A16A0F-DE54-4C0B-9C5A-E9BC3AB4CC11}" srcOrd="21" destOrd="0" presId="urn:microsoft.com/office/officeart/2008/layout/HorizontalMultiLevelHierarchy"/>
    <dgm:cxn modelId="{47BB2EC8-A17C-4074-90CA-F86F2CFE0ACB}" type="presParOf" srcId="{41A16A0F-DE54-4C0B-9C5A-E9BC3AB4CC11}" destId="{C7787CB7-9DB6-4224-9EAC-D59F688CB258}" srcOrd="0" destOrd="0" presId="urn:microsoft.com/office/officeart/2008/layout/HorizontalMultiLevelHierarchy"/>
    <dgm:cxn modelId="{F04B7256-71F0-4B38-A319-A6E18BA98C6C}" type="presParOf" srcId="{41A16A0F-DE54-4C0B-9C5A-E9BC3AB4CC11}" destId="{3DDDF81B-5E10-4701-B3D3-B54F76BE60B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126DE80-32B5-4B52-A1C3-843B2606E3C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2D9B9AC-9A54-45A6-B721-E16FD985DD07}">
      <dgm:prSet phldrT="[Текст]" custT="1"/>
      <dgm:spPr/>
      <dgm:t>
        <a:bodyPr/>
        <a:lstStyle/>
        <a:p>
          <a:r>
            <a:rPr lang="ru-RU" sz="2400" dirty="0" smtClean="0"/>
            <a:t>Требования</a:t>
          </a:r>
          <a:endParaRPr lang="ru-RU" sz="2400" dirty="0"/>
        </a:p>
      </dgm:t>
    </dgm:pt>
    <dgm:pt modelId="{F021374E-EB3B-483C-9659-1915586F86A8}" type="parTrans" cxnId="{2BCE27E9-8E3E-40AB-A7E8-97DAF420235B}">
      <dgm:prSet/>
      <dgm:spPr/>
      <dgm:t>
        <a:bodyPr/>
        <a:lstStyle/>
        <a:p>
          <a:endParaRPr lang="ru-RU"/>
        </a:p>
      </dgm:t>
    </dgm:pt>
    <dgm:pt modelId="{312A8A7B-584E-4F7B-8D08-388A0A6B95FE}" type="sibTrans" cxnId="{2BCE27E9-8E3E-40AB-A7E8-97DAF420235B}">
      <dgm:prSet/>
      <dgm:spPr/>
      <dgm:t>
        <a:bodyPr/>
        <a:lstStyle/>
        <a:p>
          <a:endParaRPr lang="ru-RU"/>
        </a:p>
      </dgm:t>
    </dgm:pt>
    <dgm:pt modelId="{2415F68B-E922-4EE8-9C4F-C2995DE7A9DF}">
      <dgm:prSet phldrT="[Текст]"/>
      <dgm:spPr/>
      <dgm:t>
        <a:bodyPr/>
        <a:lstStyle/>
        <a:p>
          <a:r>
            <a:rPr lang="ru-RU" dirty="0" smtClean="0"/>
            <a:t>Форматы файлов </a:t>
          </a:r>
          <a:r>
            <a:rPr lang="ru-RU" dirty="0" err="1" smtClean="0"/>
            <a:t>Portable</a:t>
          </a:r>
          <a:r>
            <a:rPr lang="ru-RU" dirty="0" smtClean="0"/>
            <a:t> </a:t>
          </a:r>
          <a:r>
            <a:rPr lang="ru-RU" dirty="0" err="1" smtClean="0"/>
            <a:t>Document</a:t>
          </a:r>
          <a:r>
            <a:rPr lang="ru-RU" dirty="0" smtClean="0"/>
            <a:t> </a:t>
          </a:r>
          <a:r>
            <a:rPr lang="ru-RU" dirty="0" err="1" smtClean="0"/>
            <a:t>Files</a:t>
          </a:r>
          <a:r>
            <a:rPr lang="ru-RU" dirty="0" smtClean="0"/>
            <a:t> (.</a:t>
          </a:r>
          <a:r>
            <a:rPr lang="ru-RU" dirty="0" err="1" smtClean="0"/>
            <a:t>pdf</a:t>
          </a:r>
          <a:r>
            <a:rPr lang="ru-RU" dirty="0" smtClean="0"/>
            <a:t>), </a:t>
          </a:r>
          <a:r>
            <a:rPr lang="ru-RU" dirty="0" err="1" smtClean="0"/>
            <a:t>Microsoft</a:t>
          </a:r>
          <a:r>
            <a:rPr lang="ru-RU" dirty="0" smtClean="0"/>
            <a:t> </a:t>
          </a:r>
          <a:r>
            <a:rPr lang="ru-RU" dirty="0" err="1" smtClean="0"/>
            <a:t>Word</a:t>
          </a:r>
          <a:r>
            <a:rPr lang="ru-RU" dirty="0" smtClean="0"/>
            <a:t> / </a:t>
          </a:r>
          <a:r>
            <a:rPr lang="ru-RU" dirty="0" err="1" smtClean="0"/>
            <a:t>Microsofr</a:t>
          </a:r>
          <a:r>
            <a:rPr lang="ru-RU" dirty="0" smtClean="0"/>
            <a:t> </a:t>
          </a:r>
          <a:r>
            <a:rPr lang="ru-RU" dirty="0" err="1" smtClean="0"/>
            <a:t>Excel</a:t>
          </a:r>
          <a:r>
            <a:rPr lang="ru-RU" dirty="0" smtClean="0"/>
            <a:t> (.</a:t>
          </a:r>
          <a:r>
            <a:rPr lang="ru-RU" dirty="0" err="1" smtClean="0"/>
            <a:t>doc</a:t>
          </a:r>
          <a:r>
            <a:rPr lang="ru-RU" dirty="0" smtClean="0"/>
            <a:t>, .</a:t>
          </a:r>
          <a:r>
            <a:rPr lang="ru-RU" dirty="0" err="1" smtClean="0"/>
            <a:t>docx</a:t>
          </a:r>
          <a:r>
            <a:rPr lang="ru-RU" dirty="0" smtClean="0"/>
            <a:t>, .</a:t>
          </a:r>
          <a:r>
            <a:rPr lang="ru-RU" dirty="0" err="1" smtClean="0"/>
            <a:t>xls</a:t>
          </a:r>
          <a:r>
            <a:rPr lang="ru-RU" dirty="0" smtClean="0"/>
            <a:t>, .</a:t>
          </a:r>
          <a:r>
            <a:rPr lang="ru-RU" dirty="0" err="1" smtClean="0"/>
            <a:t>xlsx</a:t>
          </a:r>
          <a:r>
            <a:rPr lang="ru-RU" dirty="0" smtClean="0"/>
            <a:t>), </a:t>
          </a:r>
          <a:r>
            <a:rPr lang="ru-RU" dirty="0" err="1" smtClean="0"/>
            <a:t>Open</a:t>
          </a:r>
          <a:r>
            <a:rPr lang="ru-RU" dirty="0" smtClean="0"/>
            <a:t> </a:t>
          </a:r>
          <a:r>
            <a:rPr lang="ru-RU" dirty="0" err="1" smtClean="0"/>
            <a:t>Document</a:t>
          </a:r>
          <a:r>
            <a:rPr lang="ru-RU" dirty="0" smtClean="0"/>
            <a:t> </a:t>
          </a:r>
          <a:r>
            <a:rPr lang="ru-RU" dirty="0" err="1" smtClean="0"/>
            <a:t>Files</a:t>
          </a:r>
          <a:r>
            <a:rPr lang="ru-RU" dirty="0" smtClean="0"/>
            <a:t> (.</a:t>
          </a:r>
          <a:r>
            <a:rPr lang="ru-RU" dirty="0" err="1" smtClean="0"/>
            <a:t>odt</a:t>
          </a:r>
          <a:r>
            <a:rPr lang="ru-RU" dirty="0" smtClean="0"/>
            <a:t>, .</a:t>
          </a:r>
          <a:r>
            <a:rPr lang="ru-RU" dirty="0" err="1" smtClean="0"/>
            <a:t>ods</a:t>
          </a:r>
          <a:r>
            <a:rPr lang="ru-RU" dirty="0" smtClean="0"/>
            <a:t>)</a:t>
          </a:r>
          <a:endParaRPr lang="ru-RU" dirty="0"/>
        </a:p>
      </dgm:t>
    </dgm:pt>
    <dgm:pt modelId="{EC8BBB38-1D6F-4BFC-9E97-47D1DF18E280}" type="parTrans" cxnId="{CA7D398E-BB53-4763-8536-D37E8568B566}">
      <dgm:prSet/>
      <dgm:spPr/>
      <dgm:t>
        <a:bodyPr/>
        <a:lstStyle/>
        <a:p>
          <a:endParaRPr lang="ru-RU"/>
        </a:p>
      </dgm:t>
    </dgm:pt>
    <dgm:pt modelId="{3D10B40A-0CFE-4867-B853-6950B27A5613}" type="sibTrans" cxnId="{CA7D398E-BB53-4763-8536-D37E8568B566}">
      <dgm:prSet/>
      <dgm:spPr/>
      <dgm:t>
        <a:bodyPr/>
        <a:lstStyle/>
        <a:p>
          <a:endParaRPr lang="ru-RU"/>
        </a:p>
      </dgm:t>
    </dgm:pt>
    <dgm:pt modelId="{2473AF7D-BA50-4144-B862-A196CF5C6B90}">
      <dgm:prSet/>
      <dgm:spPr/>
      <dgm:t>
        <a:bodyPr/>
        <a:lstStyle/>
        <a:p>
          <a:r>
            <a:rPr lang="ru-RU" dirty="0" smtClean="0"/>
            <a:t>Максимальный размер файла не должен превышать   15 МБ</a:t>
          </a:r>
          <a:endParaRPr lang="ru-RU" dirty="0"/>
        </a:p>
      </dgm:t>
    </dgm:pt>
    <dgm:pt modelId="{3B75B489-984F-434F-B4EB-6347F41996E8}" type="parTrans" cxnId="{BEF4D040-039E-43CB-BEC2-2AE5D33B6AB1}">
      <dgm:prSet/>
      <dgm:spPr/>
      <dgm:t>
        <a:bodyPr/>
        <a:lstStyle/>
        <a:p>
          <a:endParaRPr lang="ru-RU"/>
        </a:p>
      </dgm:t>
    </dgm:pt>
    <dgm:pt modelId="{30A565A4-B812-4F4E-8B50-94347341AB77}" type="sibTrans" cxnId="{BEF4D040-039E-43CB-BEC2-2AE5D33B6AB1}">
      <dgm:prSet/>
      <dgm:spPr/>
      <dgm:t>
        <a:bodyPr/>
        <a:lstStyle/>
        <a:p>
          <a:endParaRPr lang="ru-RU"/>
        </a:p>
      </dgm:t>
    </dgm:pt>
    <dgm:pt modelId="{20500BCC-9534-4AFB-9A6B-4A1E6C64B7B4}">
      <dgm:prSet/>
      <dgm:spPr/>
      <dgm:t>
        <a:bodyPr/>
        <a:lstStyle/>
        <a:p>
          <a:r>
            <a:rPr lang="ru-RU" dirty="0" smtClean="0"/>
            <a:t>Все страницы специального раздела должны содержать специальную </a:t>
          </a:r>
          <a:r>
            <a:rPr lang="ru-RU" dirty="0" err="1" smtClean="0"/>
            <a:t>html</a:t>
          </a:r>
          <a:r>
            <a:rPr lang="ru-RU" dirty="0" smtClean="0"/>
            <a:t>-разметку, позволяющую однозначно идентифицировать подлежащую обязательному размещению информацию</a:t>
          </a:r>
          <a:endParaRPr lang="ru-RU" dirty="0"/>
        </a:p>
      </dgm:t>
    </dgm:pt>
    <dgm:pt modelId="{3E65DFDA-DD92-47E4-AC65-C16F7B1B5F54}" type="parTrans" cxnId="{C13BFF1B-C2C3-4E76-B263-42C1C6BCD715}">
      <dgm:prSet/>
      <dgm:spPr/>
      <dgm:t>
        <a:bodyPr/>
        <a:lstStyle/>
        <a:p>
          <a:endParaRPr lang="ru-RU"/>
        </a:p>
      </dgm:t>
    </dgm:pt>
    <dgm:pt modelId="{CB9B7D81-8E3A-4275-A412-9CE636964A51}" type="sibTrans" cxnId="{C13BFF1B-C2C3-4E76-B263-42C1C6BCD715}">
      <dgm:prSet/>
      <dgm:spPr/>
      <dgm:t>
        <a:bodyPr/>
        <a:lstStyle/>
        <a:p>
          <a:endParaRPr lang="ru-RU"/>
        </a:p>
      </dgm:t>
    </dgm:pt>
    <dgm:pt modelId="{17116D41-9EF0-4F45-8CD5-2034CD0F69EA}">
      <dgm:prSet phldrT="[Текст]"/>
      <dgm:spPr/>
      <dgm:t>
        <a:bodyPr/>
        <a:lstStyle/>
        <a:p>
          <a:endParaRPr lang="ru-RU" dirty="0"/>
        </a:p>
      </dgm:t>
    </dgm:pt>
    <dgm:pt modelId="{1D21BE4F-8F99-4B03-A393-BA275A4D5857}" type="parTrans" cxnId="{10F05690-B5D3-41EB-90F1-E7F25D0733C7}">
      <dgm:prSet/>
      <dgm:spPr/>
      <dgm:t>
        <a:bodyPr/>
        <a:lstStyle/>
        <a:p>
          <a:endParaRPr lang="ru-RU"/>
        </a:p>
      </dgm:t>
    </dgm:pt>
    <dgm:pt modelId="{1496B627-4351-42E9-8B40-04BEB59EB480}" type="sibTrans" cxnId="{10F05690-B5D3-41EB-90F1-E7F25D0733C7}">
      <dgm:prSet/>
      <dgm:spPr/>
      <dgm:t>
        <a:bodyPr/>
        <a:lstStyle/>
        <a:p>
          <a:endParaRPr lang="ru-RU"/>
        </a:p>
      </dgm:t>
    </dgm:pt>
    <dgm:pt modelId="{BE00DA29-135E-43AD-9E95-5C16EC6BC9CB}">
      <dgm:prSet/>
      <dgm:spPr/>
      <dgm:t>
        <a:bodyPr/>
        <a:lstStyle/>
        <a:p>
          <a:r>
            <a:rPr lang="ru-RU" dirty="0" smtClean="0"/>
            <a:t>Сканирование документа должно быть выполнено с разрешением не менее 75 </a:t>
          </a:r>
          <a:r>
            <a:rPr lang="ru-RU" dirty="0" err="1" smtClean="0"/>
            <a:t>dpi</a:t>
          </a:r>
          <a:endParaRPr lang="ru-RU" dirty="0"/>
        </a:p>
      </dgm:t>
    </dgm:pt>
    <dgm:pt modelId="{353611CA-1C43-4EF2-B31D-3BF42D9C5928}" type="parTrans" cxnId="{53D3A1C0-11CB-4571-9A62-2EAB1B9A5056}">
      <dgm:prSet/>
      <dgm:spPr/>
      <dgm:t>
        <a:bodyPr/>
        <a:lstStyle/>
        <a:p>
          <a:endParaRPr lang="ru-RU"/>
        </a:p>
      </dgm:t>
    </dgm:pt>
    <dgm:pt modelId="{2A15DBAA-1EB1-4EA0-9068-D7DE976CF097}" type="sibTrans" cxnId="{53D3A1C0-11CB-4571-9A62-2EAB1B9A5056}">
      <dgm:prSet/>
      <dgm:spPr/>
      <dgm:t>
        <a:bodyPr/>
        <a:lstStyle/>
        <a:p>
          <a:endParaRPr lang="ru-RU"/>
        </a:p>
      </dgm:t>
    </dgm:pt>
    <dgm:pt modelId="{AC37A9FF-F2E0-4A1A-B501-4969C2AAC649}">
      <dgm:prSet/>
      <dgm:spPr/>
      <dgm:t>
        <a:bodyPr/>
        <a:lstStyle/>
        <a:p>
          <a:endParaRPr lang="ru-RU" dirty="0"/>
        </a:p>
      </dgm:t>
    </dgm:pt>
    <dgm:pt modelId="{79E8E1DA-8E84-4D70-925B-36EF8E273456}" type="parTrans" cxnId="{9F5FEFCF-D85A-4D20-96B7-F8A8A1BA5A6D}">
      <dgm:prSet/>
      <dgm:spPr/>
      <dgm:t>
        <a:bodyPr/>
        <a:lstStyle/>
        <a:p>
          <a:endParaRPr lang="ru-RU"/>
        </a:p>
      </dgm:t>
    </dgm:pt>
    <dgm:pt modelId="{465B0287-F5F9-4A7A-B3D7-10A36D5D0FB8}" type="sibTrans" cxnId="{9F5FEFCF-D85A-4D20-96B7-F8A8A1BA5A6D}">
      <dgm:prSet/>
      <dgm:spPr/>
      <dgm:t>
        <a:bodyPr/>
        <a:lstStyle/>
        <a:p>
          <a:endParaRPr lang="ru-RU"/>
        </a:p>
      </dgm:t>
    </dgm:pt>
    <dgm:pt modelId="{7FB06F7A-85F0-40AD-9767-8A155FC592AE}">
      <dgm:prSet/>
      <dgm:spPr/>
      <dgm:t>
        <a:bodyPr/>
        <a:lstStyle/>
        <a:p>
          <a:endParaRPr lang="ru-RU" dirty="0"/>
        </a:p>
      </dgm:t>
    </dgm:pt>
    <dgm:pt modelId="{6953B2B6-8261-4AA9-B6B1-0123E0F10204}" type="parTrans" cxnId="{48377D4F-B2CC-4020-8AF8-33098A712B9A}">
      <dgm:prSet/>
      <dgm:spPr/>
      <dgm:t>
        <a:bodyPr/>
        <a:lstStyle/>
        <a:p>
          <a:endParaRPr lang="ru-RU"/>
        </a:p>
      </dgm:t>
    </dgm:pt>
    <dgm:pt modelId="{83B31531-9007-4669-9AB2-DECD9FA0B4B0}" type="sibTrans" cxnId="{48377D4F-B2CC-4020-8AF8-33098A712B9A}">
      <dgm:prSet/>
      <dgm:spPr/>
      <dgm:t>
        <a:bodyPr/>
        <a:lstStyle/>
        <a:p>
          <a:endParaRPr lang="ru-RU"/>
        </a:p>
      </dgm:t>
    </dgm:pt>
    <dgm:pt modelId="{FA28959B-B4FD-4A95-989B-0828670D6253}" type="pres">
      <dgm:prSet presAssocID="{F126DE80-32B5-4B52-A1C3-843B2606E3C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BA7BF-0F41-4422-8768-4FAF87F81872}" type="pres">
      <dgm:prSet presAssocID="{32D9B9AC-9A54-45A6-B721-E16FD985DD07}" presName="parentLin" presStyleCnt="0"/>
      <dgm:spPr/>
    </dgm:pt>
    <dgm:pt modelId="{F54586AF-BAD2-466D-A7C2-D19D529DCA72}" type="pres">
      <dgm:prSet presAssocID="{32D9B9AC-9A54-45A6-B721-E16FD985DD07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C3B1C280-2BF2-498C-8038-325D969530CF}" type="pres">
      <dgm:prSet presAssocID="{32D9B9AC-9A54-45A6-B721-E16FD985DD0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260688-F5EF-4649-B3BD-F0A09391F06B}" type="pres">
      <dgm:prSet presAssocID="{32D9B9AC-9A54-45A6-B721-E16FD985DD07}" presName="negativeSpace" presStyleCnt="0"/>
      <dgm:spPr/>
    </dgm:pt>
    <dgm:pt modelId="{5E042804-86A4-42B8-A720-B3DD5F515739}" type="pres">
      <dgm:prSet presAssocID="{32D9B9AC-9A54-45A6-B721-E16FD985DD07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F5FEFCF-D85A-4D20-96B7-F8A8A1BA5A6D}" srcId="{32D9B9AC-9A54-45A6-B721-E16FD985DD07}" destId="{AC37A9FF-F2E0-4A1A-B501-4969C2AAC649}" srcOrd="3" destOrd="0" parTransId="{79E8E1DA-8E84-4D70-925B-36EF8E273456}" sibTransId="{465B0287-F5F9-4A7A-B3D7-10A36D5D0FB8}"/>
    <dgm:cxn modelId="{C13BFF1B-C2C3-4E76-B263-42C1C6BCD715}" srcId="{32D9B9AC-9A54-45A6-B721-E16FD985DD07}" destId="{20500BCC-9534-4AFB-9A6B-4A1E6C64B7B4}" srcOrd="6" destOrd="0" parTransId="{3E65DFDA-DD92-47E4-AC65-C16F7B1B5F54}" sibTransId="{CB9B7D81-8E3A-4275-A412-9CE636964A51}"/>
    <dgm:cxn modelId="{F2EC7AB3-4B30-460A-8FBC-91E54341DCFF}" type="presOf" srcId="{17116D41-9EF0-4F45-8CD5-2034CD0F69EA}" destId="{5E042804-86A4-42B8-A720-B3DD5F515739}" srcOrd="0" destOrd="1" presId="urn:microsoft.com/office/officeart/2005/8/layout/list1"/>
    <dgm:cxn modelId="{10F05690-B5D3-41EB-90F1-E7F25D0733C7}" srcId="{32D9B9AC-9A54-45A6-B721-E16FD985DD07}" destId="{17116D41-9EF0-4F45-8CD5-2034CD0F69EA}" srcOrd="1" destOrd="0" parTransId="{1D21BE4F-8F99-4B03-A393-BA275A4D5857}" sibTransId="{1496B627-4351-42E9-8B40-04BEB59EB480}"/>
    <dgm:cxn modelId="{2BCE27E9-8E3E-40AB-A7E8-97DAF420235B}" srcId="{F126DE80-32B5-4B52-A1C3-843B2606E3CA}" destId="{32D9B9AC-9A54-45A6-B721-E16FD985DD07}" srcOrd="0" destOrd="0" parTransId="{F021374E-EB3B-483C-9659-1915586F86A8}" sibTransId="{312A8A7B-584E-4F7B-8D08-388A0A6B95FE}"/>
    <dgm:cxn modelId="{53D3A1C0-11CB-4571-9A62-2EAB1B9A5056}" srcId="{32D9B9AC-9A54-45A6-B721-E16FD985DD07}" destId="{BE00DA29-135E-43AD-9E95-5C16EC6BC9CB}" srcOrd="4" destOrd="0" parTransId="{353611CA-1C43-4EF2-B31D-3BF42D9C5928}" sibTransId="{2A15DBAA-1EB1-4EA0-9068-D7DE976CF097}"/>
    <dgm:cxn modelId="{DB29F929-89A9-4D9F-A7B4-E3C9CC259E04}" type="presOf" srcId="{AC37A9FF-F2E0-4A1A-B501-4969C2AAC649}" destId="{5E042804-86A4-42B8-A720-B3DD5F515739}" srcOrd="0" destOrd="3" presId="urn:microsoft.com/office/officeart/2005/8/layout/list1"/>
    <dgm:cxn modelId="{288AED68-612D-40C8-96AA-E092EB2E2D1A}" type="presOf" srcId="{2473AF7D-BA50-4144-B862-A196CF5C6B90}" destId="{5E042804-86A4-42B8-A720-B3DD5F515739}" srcOrd="0" destOrd="2" presId="urn:microsoft.com/office/officeart/2005/8/layout/list1"/>
    <dgm:cxn modelId="{BEF4D040-039E-43CB-BEC2-2AE5D33B6AB1}" srcId="{32D9B9AC-9A54-45A6-B721-E16FD985DD07}" destId="{2473AF7D-BA50-4144-B862-A196CF5C6B90}" srcOrd="2" destOrd="0" parTransId="{3B75B489-984F-434F-B4EB-6347F41996E8}" sibTransId="{30A565A4-B812-4F4E-8B50-94347341AB77}"/>
    <dgm:cxn modelId="{99B007D5-618A-4A09-A952-E9CD45F4E5E7}" type="presOf" srcId="{7FB06F7A-85F0-40AD-9767-8A155FC592AE}" destId="{5E042804-86A4-42B8-A720-B3DD5F515739}" srcOrd="0" destOrd="5" presId="urn:microsoft.com/office/officeart/2005/8/layout/list1"/>
    <dgm:cxn modelId="{CA7D398E-BB53-4763-8536-D37E8568B566}" srcId="{32D9B9AC-9A54-45A6-B721-E16FD985DD07}" destId="{2415F68B-E922-4EE8-9C4F-C2995DE7A9DF}" srcOrd="0" destOrd="0" parTransId="{EC8BBB38-1D6F-4BFC-9E97-47D1DF18E280}" sibTransId="{3D10B40A-0CFE-4867-B853-6950B27A5613}"/>
    <dgm:cxn modelId="{DCF9F6FA-8421-457B-89D9-9ADD18E316CA}" type="presOf" srcId="{F126DE80-32B5-4B52-A1C3-843B2606E3CA}" destId="{FA28959B-B4FD-4A95-989B-0828670D6253}" srcOrd="0" destOrd="0" presId="urn:microsoft.com/office/officeart/2005/8/layout/list1"/>
    <dgm:cxn modelId="{11E61DE5-BF61-4BFD-92FF-5B6D313FDD08}" type="presOf" srcId="{2415F68B-E922-4EE8-9C4F-C2995DE7A9DF}" destId="{5E042804-86A4-42B8-A720-B3DD5F515739}" srcOrd="0" destOrd="0" presId="urn:microsoft.com/office/officeart/2005/8/layout/list1"/>
    <dgm:cxn modelId="{B4155EFB-569A-48F7-8466-FBC6D11C218B}" type="presOf" srcId="{32D9B9AC-9A54-45A6-B721-E16FD985DD07}" destId="{C3B1C280-2BF2-498C-8038-325D969530CF}" srcOrd="1" destOrd="0" presId="urn:microsoft.com/office/officeart/2005/8/layout/list1"/>
    <dgm:cxn modelId="{806E5D62-86C4-4B57-9F3C-81E8D2A4C950}" type="presOf" srcId="{20500BCC-9534-4AFB-9A6B-4A1E6C64B7B4}" destId="{5E042804-86A4-42B8-A720-B3DD5F515739}" srcOrd="0" destOrd="6" presId="urn:microsoft.com/office/officeart/2005/8/layout/list1"/>
    <dgm:cxn modelId="{33C57EED-B482-4B11-A04D-5A425EBE41B6}" type="presOf" srcId="{BE00DA29-135E-43AD-9E95-5C16EC6BC9CB}" destId="{5E042804-86A4-42B8-A720-B3DD5F515739}" srcOrd="0" destOrd="4" presId="urn:microsoft.com/office/officeart/2005/8/layout/list1"/>
    <dgm:cxn modelId="{48377D4F-B2CC-4020-8AF8-33098A712B9A}" srcId="{32D9B9AC-9A54-45A6-B721-E16FD985DD07}" destId="{7FB06F7A-85F0-40AD-9767-8A155FC592AE}" srcOrd="5" destOrd="0" parTransId="{6953B2B6-8261-4AA9-B6B1-0123E0F10204}" sibTransId="{83B31531-9007-4669-9AB2-DECD9FA0B4B0}"/>
    <dgm:cxn modelId="{5A0D8038-8503-41D2-BB20-CF3B32E07934}" type="presOf" srcId="{32D9B9AC-9A54-45A6-B721-E16FD985DD07}" destId="{F54586AF-BAD2-466D-A7C2-D19D529DCA72}" srcOrd="0" destOrd="0" presId="urn:microsoft.com/office/officeart/2005/8/layout/list1"/>
    <dgm:cxn modelId="{CB005FE3-722A-4D80-8A57-8A6EBB82F5EA}" type="presParOf" srcId="{FA28959B-B4FD-4A95-989B-0828670D6253}" destId="{E6BBA7BF-0F41-4422-8768-4FAF87F81872}" srcOrd="0" destOrd="0" presId="urn:microsoft.com/office/officeart/2005/8/layout/list1"/>
    <dgm:cxn modelId="{80BAF1DA-8DC8-488B-A7BC-B16FE7B0F731}" type="presParOf" srcId="{E6BBA7BF-0F41-4422-8768-4FAF87F81872}" destId="{F54586AF-BAD2-466D-A7C2-D19D529DCA72}" srcOrd="0" destOrd="0" presId="urn:microsoft.com/office/officeart/2005/8/layout/list1"/>
    <dgm:cxn modelId="{599C2D94-1B19-4CF5-9D83-7AB4C80D1F7A}" type="presParOf" srcId="{E6BBA7BF-0F41-4422-8768-4FAF87F81872}" destId="{C3B1C280-2BF2-498C-8038-325D969530CF}" srcOrd="1" destOrd="0" presId="urn:microsoft.com/office/officeart/2005/8/layout/list1"/>
    <dgm:cxn modelId="{5DED947B-D44A-4411-9495-01D7E820BA4E}" type="presParOf" srcId="{FA28959B-B4FD-4A95-989B-0828670D6253}" destId="{FA260688-F5EF-4649-B3BD-F0A09391F06B}" srcOrd="1" destOrd="0" presId="urn:microsoft.com/office/officeart/2005/8/layout/list1"/>
    <dgm:cxn modelId="{741DC25B-2596-4035-98B4-26B5D38C3742}" type="presParOf" srcId="{FA28959B-B4FD-4A95-989B-0828670D6253}" destId="{5E042804-86A4-42B8-A720-B3DD5F51573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071CF67-BA42-4D6A-A04E-DA4ECF63F23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A530894-9C22-4FFE-B428-B878F07E50DC}">
      <dgm:prSet custT="1"/>
      <dgm:spPr/>
      <dgm:t>
        <a:bodyPr/>
        <a:lstStyle/>
        <a:p>
          <a:r>
            <a:rPr lang="ru-RU" sz="2800" dirty="0" smtClean="0">
              <a:latin typeface="Cambria" pitchFamily="18" charset="0"/>
            </a:rPr>
            <a:t>Информационная платформа мониторинга</a:t>
          </a:r>
          <a:endParaRPr lang="ru-RU" sz="2800" dirty="0">
            <a:latin typeface="Cambria" pitchFamily="18" charset="0"/>
          </a:endParaRPr>
        </a:p>
      </dgm:t>
    </dgm:pt>
    <dgm:pt modelId="{DFE48554-00FF-4026-AAA6-4934304ED222}" type="parTrans" cxnId="{696C8FB2-896B-428F-A124-202854CB9A8B}">
      <dgm:prSet/>
      <dgm:spPr/>
      <dgm:t>
        <a:bodyPr/>
        <a:lstStyle/>
        <a:p>
          <a:endParaRPr lang="ru-RU" sz="2000"/>
        </a:p>
      </dgm:t>
    </dgm:pt>
    <dgm:pt modelId="{EB174CCF-38DE-4226-8CD3-6BA6BE086F5A}" type="sibTrans" cxnId="{696C8FB2-896B-428F-A124-202854CB9A8B}">
      <dgm:prSet/>
      <dgm:spPr/>
      <dgm:t>
        <a:bodyPr/>
        <a:lstStyle/>
        <a:p>
          <a:endParaRPr lang="ru-RU" sz="2000"/>
        </a:p>
      </dgm:t>
    </dgm:pt>
    <dgm:pt modelId="{F3C93643-800C-473C-BB0D-FBE749882732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ФИС ГИА и приема (оператор Рособрнадзор)</a:t>
          </a:r>
          <a:endParaRPr lang="ru-RU" sz="2000" dirty="0">
            <a:latin typeface="Cambria" pitchFamily="18" charset="0"/>
          </a:endParaRPr>
        </a:p>
      </dgm:t>
    </dgm:pt>
    <dgm:pt modelId="{EE09E1B8-7407-4B2E-817F-9754A62DE856}" type="parTrans" cxnId="{C94EB88D-F80E-4035-BA53-4A878AA067EC}">
      <dgm:prSet/>
      <dgm:spPr/>
      <dgm:t>
        <a:bodyPr/>
        <a:lstStyle/>
        <a:p>
          <a:endParaRPr lang="ru-RU" sz="2000"/>
        </a:p>
      </dgm:t>
    </dgm:pt>
    <dgm:pt modelId="{7C78D8DD-ED45-4D50-B02E-B02CF7EEEC7E}" type="sibTrans" cxnId="{C94EB88D-F80E-4035-BA53-4A878AA067EC}">
      <dgm:prSet/>
      <dgm:spPr/>
      <dgm:t>
        <a:bodyPr/>
        <a:lstStyle/>
        <a:p>
          <a:endParaRPr lang="ru-RU" sz="2000"/>
        </a:p>
      </dgm:t>
    </dgm:pt>
    <dgm:pt modelId="{10988903-C0C8-47DD-8AA6-CDC0D52FFBD3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ИС АКНД ОУ (оператор Рособрнадзор)</a:t>
          </a:r>
          <a:endParaRPr lang="ru-RU" sz="2000" dirty="0">
            <a:latin typeface="Cambria" pitchFamily="18" charset="0"/>
          </a:endParaRPr>
        </a:p>
      </dgm:t>
    </dgm:pt>
    <dgm:pt modelId="{BA26BCDD-7614-42F3-8285-68EE2A2F0FBF}" type="sibTrans" cxnId="{4900AACA-6E59-48A2-A56B-32BBED0E8563}">
      <dgm:prSet/>
      <dgm:spPr/>
      <dgm:t>
        <a:bodyPr/>
        <a:lstStyle/>
        <a:p>
          <a:endParaRPr lang="ru-RU" sz="2000"/>
        </a:p>
      </dgm:t>
    </dgm:pt>
    <dgm:pt modelId="{C81B6D27-9AA5-440C-9447-8767842D309A}" type="parTrans" cxnId="{4900AACA-6E59-48A2-A56B-32BBED0E8563}">
      <dgm:prSet/>
      <dgm:spPr/>
      <dgm:t>
        <a:bodyPr/>
        <a:lstStyle/>
        <a:p>
          <a:endParaRPr lang="ru-RU" sz="2000"/>
        </a:p>
      </dgm:t>
    </dgm:pt>
    <dgm:pt modelId="{FF5FDD99-C544-4D2B-9C8B-29305F9F200C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Данные ФСН</a:t>
          </a:r>
          <a:endParaRPr lang="ru-RU" sz="2000" dirty="0">
            <a:latin typeface="Cambria" pitchFamily="18" charset="0"/>
          </a:endParaRPr>
        </a:p>
      </dgm:t>
    </dgm:pt>
    <dgm:pt modelId="{DF9C58AB-68FA-4336-B951-BDB922EBC291}" type="parTrans" cxnId="{CC3D9EE4-206A-4BEC-8CD4-739043645215}">
      <dgm:prSet/>
      <dgm:spPr/>
      <dgm:t>
        <a:bodyPr/>
        <a:lstStyle/>
        <a:p>
          <a:endParaRPr lang="ru-RU"/>
        </a:p>
      </dgm:t>
    </dgm:pt>
    <dgm:pt modelId="{C3EBB14D-4B26-40BD-8107-16BAC31B7827}" type="sibTrans" cxnId="{CC3D9EE4-206A-4BEC-8CD4-739043645215}">
      <dgm:prSet/>
      <dgm:spPr/>
      <dgm:t>
        <a:bodyPr/>
        <a:lstStyle/>
        <a:p>
          <a:endParaRPr lang="ru-RU"/>
        </a:p>
      </dgm:t>
    </dgm:pt>
    <dgm:pt modelId="{A2457E94-5FF8-4EDB-BB5C-C0F350B9644F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Сайты ООВО</a:t>
          </a:r>
          <a:endParaRPr lang="ru-RU" sz="2000" dirty="0">
            <a:latin typeface="Cambria" pitchFamily="18" charset="0"/>
          </a:endParaRPr>
        </a:p>
      </dgm:t>
    </dgm:pt>
    <dgm:pt modelId="{2DB78E87-F310-4B65-B5AD-94226666B400}" type="parTrans" cxnId="{52E38040-2511-4B67-A69E-67D172864300}">
      <dgm:prSet/>
      <dgm:spPr/>
      <dgm:t>
        <a:bodyPr/>
        <a:lstStyle/>
        <a:p>
          <a:endParaRPr lang="ru-RU"/>
        </a:p>
      </dgm:t>
    </dgm:pt>
    <dgm:pt modelId="{A1E63F2A-BD1A-4FBD-9076-5B2912C2300E}" type="sibTrans" cxnId="{52E38040-2511-4B67-A69E-67D172864300}">
      <dgm:prSet/>
      <dgm:spPr/>
      <dgm:t>
        <a:bodyPr/>
        <a:lstStyle/>
        <a:p>
          <a:endParaRPr lang="ru-RU"/>
        </a:p>
      </dgm:t>
    </dgm:pt>
    <dgm:pt modelId="{DB634669-222F-4F5D-9983-039FC4F65AAE}">
      <dgm:prSet custT="1"/>
      <dgm:spPr/>
      <dgm:t>
        <a:bodyPr/>
        <a:lstStyle/>
        <a:p>
          <a:r>
            <a:rPr lang="ru-RU" sz="2000" dirty="0" smtClean="0">
              <a:latin typeface="Cambria" pitchFamily="18" charset="0"/>
            </a:rPr>
            <a:t>Сведения из ИС </a:t>
          </a:r>
          <a:r>
            <a:rPr lang="ru-RU" sz="2000" dirty="0" err="1" smtClean="0">
              <a:latin typeface="Cambria" pitchFamily="18" charset="0"/>
            </a:rPr>
            <a:t>Минобрнауки</a:t>
          </a:r>
          <a:r>
            <a:rPr lang="ru-RU" sz="2000" dirty="0" smtClean="0">
              <a:latin typeface="Cambria" pitchFamily="18" charset="0"/>
            </a:rPr>
            <a:t> России</a:t>
          </a:r>
          <a:endParaRPr lang="ru-RU" sz="2000" dirty="0">
            <a:latin typeface="Cambria" pitchFamily="18" charset="0"/>
          </a:endParaRPr>
        </a:p>
      </dgm:t>
    </dgm:pt>
    <dgm:pt modelId="{2D968B4D-D7DB-4119-A296-630008297580}" type="parTrans" cxnId="{CFFB029D-C07A-40DD-A7C5-F2C883A941A2}">
      <dgm:prSet/>
      <dgm:spPr/>
    </dgm:pt>
    <dgm:pt modelId="{673DCF63-5258-4FE2-AB80-005FA8760EBD}" type="sibTrans" cxnId="{CFFB029D-C07A-40DD-A7C5-F2C883A941A2}">
      <dgm:prSet/>
      <dgm:spPr/>
    </dgm:pt>
    <dgm:pt modelId="{93F823BD-BC0A-457A-B3DF-A89073C23B98}" type="pres">
      <dgm:prSet presAssocID="{5071CF67-BA42-4D6A-A04E-DA4ECF63F23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06CBF99-F7F7-4DDE-B61E-73BC51C2CDBC}" type="pres">
      <dgm:prSet presAssocID="{AA530894-9C22-4FFE-B428-B878F07E50DC}" presName="parentLin" presStyleCnt="0"/>
      <dgm:spPr/>
      <dgm:t>
        <a:bodyPr/>
        <a:lstStyle/>
        <a:p>
          <a:endParaRPr lang="ru-RU"/>
        </a:p>
      </dgm:t>
    </dgm:pt>
    <dgm:pt modelId="{0E1FEFDB-2E3C-4BE4-8872-3B986DC67173}" type="pres">
      <dgm:prSet presAssocID="{AA530894-9C22-4FFE-B428-B878F07E50DC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045E03FE-FFA1-4806-A7C9-DE5EEFC93136}" type="pres">
      <dgm:prSet presAssocID="{AA530894-9C22-4FFE-B428-B878F07E50DC}" presName="parentText" presStyleLbl="node1" presStyleIdx="0" presStyleCnt="1" custLinFactNeighborX="17823" custLinFactNeighborY="-106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D8EB60-7E0D-4095-ABC9-DE1A85637A12}" type="pres">
      <dgm:prSet presAssocID="{AA530894-9C22-4FFE-B428-B878F07E50DC}" presName="negativeSpace" presStyleCnt="0"/>
      <dgm:spPr/>
      <dgm:t>
        <a:bodyPr/>
        <a:lstStyle/>
        <a:p>
          <a:endParaRPr lang="ru-RU"/>
        </a:p>
      </dgm:t>
    </dgm:pt>
    <dgm:pt modelId="{01EE8266-9EDD-4F10-B347-C1546ADE2AFC}" type="pres">
      <dgm:prSet presAssocID="{AA530894-9C22-4FFE-B428-B878F07E50DC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24576A8-A331-4FB6-9EE4-FDD4181585FA}" type="presOf" srcId="{AA530894-9C22-4FFE-B428-B878F07E50DC}" destId="{0E1FEFDB-2E3C-4BE4-8872-3B986DC67173}" srcOrd="0" destOrd="0" presId="urn:microsoft.com/office/officeart/2005/8/layout/list1"/>
    <dgm:cxn modelId="{D527327E-1491-4F8C-8FD1-546FCFE61F54}" type="presOf" srcId="{10988903-C0C8-47DD-8AA6-CDC0D52FFBD3}" destId="{01EE8266-9EDD-4F10-B347-C1546ADE2AFC}" srcOrd="0" destOrd="2" presId="urn:microsoft.com/office/officeart/2005/8/layout/list1"/>
    <dgm:cxn modelId="{CFFB029D-C07A-40DD-A7C5-F2C883A941A2}" srcId="{AA530894-9C22-4FFE-B428-B878F07E50DC}" destId="{DB634669-222F-4F5D-9983-039FC4F65AAE}" srcOrd="4" destOrd="0" parTransId="{2D968B4D-D7DB-4119-A296-630008297580}" sibTransId="{673DCF63-5258-4FE2-AB80-005FA8760EBD}"/>
    <dgm:cxn modelId="{0B73A03B-B06E-4096-9561-E3026ED59CF6}" type="presOf" srcId="{5071CF67-BA42-4D6A-A04E-DA4ECF63F233}" destId="{93F823BD-BC0A-457A-B3DF-A89073C23B98}" srcOrd="0" destOrd="0" presId="urn:microsoft.com/office/officeart/2005/8/layout/list1"/>
    <dgm:cxn modelId="{8E63EB64-B63D-4524-9B52-5018F7327511}" type="presOf" srcId="{DB634669-222F-4F5D-9983-039FC4F65AAE}" destId="{01EE8266-9EDD-4F10-B347-C1546ADE2AFC}" srcOrd="0" destOrd="4" presId="urn:microsoft.com/office/officeart/2005/8/layout/list1"/>
    <dgm:cxn modelId="{40DA4266-C161-4F50-80DE-0BCF7CB811D5}" type="presOf" srcId="{F3C93643-800C-473C-BB0D-FBE749882732}" destId="{01EE8266-9EDD-4F10-B347-C1546ADE2AFC}" srcOrd="0" destOrd="0" presId="urn:microsoft.com/office/officeart/2005/8/layout/list1"/>
    <dgm:cxn modelId="{E3E481D0-EDAC-44CF-9C7D-524A25B885DE}" type="presOf" srcId="{A2457E94-5FF8-4EDB-BB5C-C0F350B9644F}" destId="{01EE8266-9EDD-4F10-B347-C1546ADE2AFC}" srcOrd="0" destOrd="3" presId="urn:microsoft.com/office/officeart/2005/8/layout/list1"/>
    <dgm:cxn modelId="{52E38040-2511-4B67-A69E-67D172864300}" srcId="{AA530894-9C22-4FFE-B428-B878F07E50DC}" destId="{A2457E94-5FF8-4EDB-BB5C-C0F350B9644F}" srcOrd="3" destOrd="0" parTransId="{2DB78E87-F310-4B65-B5AD-94226666B400}" sibTransId="{A1E63F2A-BD1A-4FBD-9076-5B2912C2300E}"/>
    <dgm:cxn modelId="{C94EB88D-F80E-4035-BA53-4A878AA067EC}" srcId="{AA530894-9C22-4FFE-B428-B878F07E50DC}" destId="{F3C93643-800C-473C-BB0D-FBE749882732}" srcOrd="0" destOrd="0" parTransId="{EE09E1B8-7407-4B2E-817F-9754A62DE856}" sibTransId="{7C78D8DD-ED45-4D50-B02E-B02CF7EEEC7E}"/>
    <dgm:cxn modelId="{4900AACA-6E59-48A2-A56B-32BBED0E8563}" srcId="{AA530894-9C22-4FFE-B428-B878F07E50DC}" destId="{10988903-C0C8-47DD-8AA6-CDC0D52FFBD3}" srcOrd="2" destOrd="0" parTransId="{C81B6D27-9AA5-440C-9447-8767842D309A}" sibTransId="{BA26BCDD-7614-42F3-8285-68EE2A2F0FBF}"/>
    <dgm:cxn modelId="{A5D18D43-4468-4750-8D57-468A45F79D46}" type="presOf" srcId="{FF5FDD99-C544-4D2B-9C8B-29305F9F200C}" destId="{01EE8266-9EDD-4F10-B347-C1546ADE2AFC}" srcOrd="0" destOrd="1" presId="urn:microsoft.com/office/officeart/2005/8/layout/list1"/>
    <dgm:cxn modelId="{CC3D9EE4-206A-4BEC-8CD4-739043645215}" srcId="{AA530894-9C22-4FFE-B428-B878F07E50DC}" destId="{FF5FDD99-C544-4D2B-9C8B-29305F9F200C}" srcOrd="1" destOrd="0" parTransId="{DF9C58AB-68FA-4336-B951-BDB922EBC291}" sibTransId="{C3EBB14D-4B26-40BD-8107-16BAC31B7827}"/>
    <dgm:cxn modelId="{696C8FB2-896B-428F-A124-202854CB9A8B}" srcId="{5071CF67-BA42-4D6A-A04E-DA4ECF63F233}" destId="{AA530894-9C22-4FFE-B428-B878F07E50DC}" srcOrd="0" destOrd="0" parTransId="{DFE48554-00FF-4026-AAA6-4934304ED222}" sibTransId="{EB174CCF-38DE-4226-8CD3-6BA6BE086F5A}"/>
    <dgm:cxn modelId="{1F10FA3D-BF64-4000-B55E-64EEDE1C6EDB}" type="presOf" srcId="{AA530894-9C22-4FFE-B428-B878F07E50DC}" destId="{045E03FE-FFA1-4806-A7C9-DE5EEFC93136}" srcOrd="1" destOrd="0" presId="urn:microsoft.com/office/officeart/2005/8/layout/list1"/>
    <dgm:cxn modelId="{4B460474-A56D-4F81-A3BE-33B277462159}" type="presParOf" srcId="{93F823BD-BC0A-457A-B3DF-A89073C23B98}" destId="{806CBF99-F7F7-4DDE-B61E-73BC51C2CDBC}" srcOrd="0" destOrd="0" presId="urn:microsoft.com/office/officeart/2005/8/layout/list1"/>
    <dgm:cxn modelId="{2851C87D-A274-405B-98F7-6AFAB6D047FB}" type="presParOf" srcId="{806CBF99-F7F7-4DDE-B61E-73BC51C2CDBC}" destId="{0E1FEFDB-2E3C-4BE4-8872-3B986DC67173}" srcOrd="0" destOrd="0" presId="urn:microsoft.com/office/officeart/2005/8/layout/list1"/>
    <dgm:cxn modelId="{983362A5-183D-42AE-B4F2-56C57E952331}" type="presParOf" srcId="{806CBF99-F7F7-4DDE-B61E-73BC51C2CDBC}" destId="{045E03FE-FFA1-4806-A7C9-DE5EEFC93136}" srcOrd="1" destOrd="0" presId="urn:microsoft.com/office/officeart/2005/8/layout/list1"/>
    <dgm:cxn modelId="{592F8CAD-178D-4E25-9080-04089A4D789E}" type="presParOf" srcId="{93F823BD-BC0A-457A-B3DF-A89073C23B98}" destId="{7AD8EB60-7E0D-4095-ABC9-DE1A85637A12}" srcOrd="1" destOrd="0" presId="urn:microsoft.com/office/officeart/2005/8/layout/list1"/>
    <dgm:cxn modelId="{EA154410-8B79-4CA9-9883-D910A3C8B210}" type="presParOf" srcId="{93F823BD-BC0A-457A-B3DF-A89073C23B98}" destId="{01EE8266-9EDD-4F10-B347-C1546ADE2AF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3CDD403-6254-43D6-B0C8-73036D2ACE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9B1D4E-92C3-4E94-8D3A-28598D6D055B}">
      <dgm:prSet phldrT="[Текст]"/>
      <dgm:spPr/>
      <dgm:t>
        <a:bodyPr/>
        <a:lstStyle/>
        <a:p>
          <a:r>
            <a:rPr lang="ru-RU" dirty="0" smtClean="0"/>
            <a:t>Задачи</a:t>
          </a:r>
          <a:endParaRPr lang="ru-RU" dirty="0"/>
        </a:p>
      </dgm:t>
    </dgm:pt>
    <dgm:pt modelId="{DBA44ABC-7FBE-41A3-B1AB-6587177A13BC}" type="parTrans" cxnId="{47506387-434D-42A5-B569-AB28F1CBB363}">
      <dgm:prSet/>
      <dgm:spPr/>
      <dgm:t>
        <a:bodyPr/>
        <a:lstStyle/>
        <a:p>
          <a:endParaRPr lang="ru-RU"/>
        </a:p>
      </dgm:t>
    </dgm:pt>
    <dgm:pt modelId="{7BBB0423-F95D-4017-A65E-B06456B5AFC6}" type="sibTrans" cxnId="{47506387-434D-42A5-B569-AB28F1CBB363}">
      <dgm:prSet/>
      <dgm:spPr/>
      <dgm:t>
        <a:bodyPr/>
        <a:lstStyle/>
        <a:p>
          <a:endParaRPr lang="ru-RU"/>
        </a:p>
      </dgm:t>
    </dgm:pt>
    <dgm:pt modelId="{2EDF7A23-00E2-48D8-B46B-F4E1407A3426}">
      <dgm:prSet phldrT="[Текст]"/>
      <dgm:spPr/>
      <dgm:t>
        <a:bodyPr/>
        <a:lstStyle/>
        <a:p>
          <a:r>
            <a:rPr lang="ru-RU" dirty="0" smtClean="0"/>
            <a:t>получение информации об организации и проведении приемной кампании в образовательной организации</a:t>
          </a:r>
          <a:endParaRPr lang="ru-RU" dirty="0"/>
        </a:p>
      </dgm:t>
    </dgm:pt>
    <dgm:pt modelId="{E7BC2719-A111-4232-9B0C-C312F429090B}" type="parTrans" cxnId="{EF38724D-9A35-454F-A607-2C1C5A9C1E3E}">
      <dgm:prSet/>
      <dgm:spPr/>
      <dgm:t>
        <a:bodyPr/>
        <a:lstStyle/>
        <a:p>
          <a:endParaRPr lang="ru-RU"/>
        </a:p>
      </dgm:t>
    </dgm:pt>
    <dgm:pt modelId="{3FBFF878-DB8B-4F70-93BA-3DFB563C9DE1}" type="sibTrans" cxnId="{EF38724D-9A35-454F-A607-2C1C5A9C1E3E}">
      <dgm:prSet/>
      <dgm:spPr/>
      <dgm:t>
        <a:bodyPr/>
        <a:lstStyle/>
        <a:p>
          <a:endParaRPr lang="ru-RU"/>
        </a:p>
      </dgm:t>
    </dgm:pt>
    <dgm:pt modelId="{E250C7FE-40F0-4BB3-9829-B64DEDB67FBA}">
      <dgm:prSet/>
      <dgm:spPr/>
      <dgm:t>
        <a:bodyPr/>
        <a:lstStyle/>
        <a:p>
          <a:r>
            <a:rPr lang="ru-RU" dirty="0" smtClean="0"/>
            <a:t>получение информации об уровне информационной открытости образовательной организации</a:t>
          </a:r>
          <a:endParaRPr lang="ru-RU" dirty="0"/>
        </a:p>
      </dgm:t>
    </dgm:pt>
    <dgm:pt modelId="{72EDF755-AA1F-49E5-81D8-5F3305F7659F}" type="parTrans" cxnId="{F3828F79-9B96-4364-9C16-6A9A1CEF9CF2}">
      <dgm:prSet/>
      <dgm:spPr/>
      <dgm:t>
        <a:bodyPr/>
        <a:lstStyle/>
        <a:p>
          <a:endParaRPr lang="ru-RU"/>
        </a:p>
      </dgm:t>
    </dgm:pt>
    <dgm:pt modelId="{ECB9FD1C-AB12-41D1-8C34-69A02026634F}" type="sibTrans" cxnId="{F3828F79-9B96-4364-9C16-6A9A1CEF9CF2}">
      <dgm:prSet/>
      <dgm:spPr/>
      <dgm:t>
        <a:bodyPr/>
        <a:lstStyle/>
        <a:p>
          <a:endParaRPr lang="ru-RU"/>
        </a:p>
      </dgm:t>
    </dgm:pt>
    <dgm:pt modelId="{488A19FE-FA93-4EA7-977F-6366D135D33F}">
      <dgm:prSet/>
      <dgm:spPr/>
      <dgm:t>
        <a:bodyPr/>
        <a:lstStyle/>
        <a:p>
          <a:r>
            <a:rPr lang="ru-RU" dirty="0" smtClean="0"/>
            <a:t>получение информации об организации и проведении образовательного процесса</a:t>
          </a:r>
          <a:endParaRPr lang="ru-RU" dirty="0"/>
        </a:p>
      </dgm:t>
    </dgm:pt>
    <dgm:pt modelId="{E5878099-F803-41A9-9734-3EF2245C3C5B}" type="parTrans" cxnId="{6A589925-B782-4D88-8CD7-4662EBED4430}">
      <dgm:prSet/>
      <dgm:spPr/>
      <dgm:t>
        <a:bodyPr/>
        <a:lstStyle/>
        <a:p>
          <a:endParaRPr lang="ru-RU"/>
        </a:p>
      </dgm:t>
    </dgm:pt>
    <dgm:pt modelId="{F4ACA29C-3F24-411C-9F60-B9D1CE74B590}" type="sibTrans" cxnId="{6A589925-B782-4D88-8CD7-4662EBED4430}">
      <dgm:prSet/>
      <dgm:spPr/>
      <dgm:t>
        <a:bodyPr/>
        <a:lstStyle/>
        <a:p>
          <a:endParaRPr lang="ru-RU"/>
        </a:p>
      </dgm:t>
    </dgm:pt>
    <dgm:pt modelId="{E713D061-D098-4E86-89F5-582C9915C485}">
      <dgm:prSet/>
      <dgm:spPr/>
      <dgm:t>
        <a:bodyPr/>
        <a:lstStyle/>
        <a:p>
          <a:r>
            <a:rPr lang="ru-RU" dirty="0" smtClean="0"/>
            <a:t>получение сведений об информационном и методическом обеспечении образовательного процесса</a:t>
          </a:r>
          <a:endParaRPr lang="ru-RU" dirty="0"/>
        </a:p>
      </dgm:t>
    </dgm:pt>
    <dgm:pt modelId="{DDE3062D-B682-4734-BA4E-B94C03541AC2}" type="parTrans" cxnId="{CFA14136-22C8-442F-9427-A2D613307201}">
      <dgm:prSet/>
      <dgm:spPr/>
      <dgm:t>
        <a:bodyPr/>
        <a:lstStyle/>
        <a:p>
          <a:endParaRPr lang="ru-RU"/>
        </a:p>
      </dgm:t>
    </dgm:pt>
    <dgm:pt modelId="{83223403-0F27-4F0D-820F-AE54FB7A6E4A}" type="sibTrans" cxnId="{CFA14136-22C8-442F-9427-A2D613307201}">
      <dgm:prSet/>
      <dgm:spPr/>
      <dgm:t>
        <a:bodyPr/>
        <a:lstStyle/>
        <a:p>
          <a:endParaRPr lang="ru-RU"/>
        </a:p>
      </dgm:t>
    </dgm:pt>
    <dgm:pt modelId="{73B90BB9-674B-42DE-ADE0-0B4145D9634F}">
      <dgm:prSet/>
      <dgm:spPr/>
      <dgm:t>
        <a:bodyPr/>
        <a:lstStyle/>
        <a:p>
          <a:r>
            <a:rPr lang="ru-RU" dirty="0" smtClean="0"/>
            <a:t>получение информации о кадровом обеспечении образовательного процесса</a:t>
          </a:r>
          <a:endParaRPr lang="ru-RU" dirty="0"/>
        </a:p>
      </dgm:t>
    </dgm:pt>
    <dgm:pt modelId="{A20B3AEA-02ED-411A-B806-931DB12CFCD2}" type="parTrans" cxnId="{874CC32E-D17A-432D-9438-4DAEE158C4BB}">
      <dgm:prSet/>
      <dgm:spPr/>
      <dgm:t>
        <a:bodyPr/>
        <a:lstStyle/>
        <a:p>
          <a:endParaRPr lang="ru-RU"/>
        </a:p>
      </dgm:t>
    </dgm:pt>
    <dgm:pt modelId="{47BB6209-DC91-47D3-BB4D-C2FDBD489119}" type="sibTrans" cxnId="{874CC32E-D17A-432D-9438-4DAEE158C4BB}">
      <dgm:prSet/>
      <dgm:spPr/>
      <dgm:t>
        <a:bodyPr/>
        <a:lstStyle/>
        <a:p>
          <a:endParaRPr lang="ru-RU"/>
        </a:p>
      </dgm:t>
    </dgm:pt>
    <dgm:pt modelId="{38A87D39-4793-46D3-940C-E7F0E2C106DF}">
      <dgm:prSet/>
      <dgm:spPr/>
      <dgm:t>
        <a:bodyPr/>
        <a:lstStyle/>
        <a:p>
          <a:r>
            <a:rPr lang="ru-RU" dirty="0" smtClean="0"/>
            <a:t>получение информации о структуре основных образовательных программ и их объеме</a:t>
          </a:r>
          <a:endParaRPr lang="ru-RU" dirty="0"/>
        </a:p>
      </dgm:t>
    </dgm:pt>
    <dgm:pt modelId="{2C463E19-E416-4B6C-876F-D3A83286B61E}" type="parTrans" cxnId="{42F5B64D-8B0E-44F7-977E-3C673D1DEF9D}">
      <dgm:prSet/>
      <dgm:spPr/>
      <dgm:t>
        <a:bodyPr/>
        <a:lstStyle/>
        <a:p>
          <a:endParaRPr lang="ru-RU"/>
        </a:p>
      </dgm:t>
    </dgm:pt>
    <dgm:pt modelId="{5324396F-646E-4555-8654-6857E0386E70}" type="sibTrans" cxnId="{42F5B64D-8B0E-44F7-977E-3C673D1DEF9D}">
      <dgm:prSet/>
      <dgm:spPr/>
      <dgm:t>
        <a:bodyPr/>
        <a:lstStyle/>
        <a:p>
          <a:endParaRPr lang="ru-RU"/>
        </a:p>
      </dgm:t>
    </dgm:pt>
    <dgm:pt modelId="{0E5D44DE-E3CF-4E06-9A4F-30E7919F0364}">
      <dgm:prSet/>
      <dgm:spPr/>
      <dgm:t>
        <a:bodyPr/>
        <a:lstStyle/>
        <a:p>
          <a:r>
            <a:rPr lang="ru-RU" dirty="0" smtClean="0"/>
            <a:t>получение информации об условиях реализации основных образовательных программ</a:t>
          </a:r>
          <a:endParaRPr lang="ru-RU" dirty="0"/>
        </a:p>
      </dgm:t>
    </dgm:pt>
    <dgm:pt modelId="{A4E68490-F2D1-4AE1-A6EF-BF1BB88B7A1E}" type="parTrans" cxnId="{F1B30A76-43E4-4304-BADE-6A862495DE49}">
      <dgm:prSet/>
      <dgm:spPr/>
      <dgm:t>
        <a:bodyPr/>
        <a:lstStyle/>
        <a:p>
          <a:endParaRPr lang="ru-RU"/>
        </a:p>
      </dgm:t>
    </dgm:pt>
    <dgm:pt modelId="{FD65ECE9-5962-4872-B805-4FF90E421774}" type="sibTrans" cxnId="{F1B30A76-43E4-4304-BADE-6A862495DE49}">
      <dgm:prSet/>
      <dgm:spPr/>
      <dgm:t>
        <a:bodyPr/>
        <a:lstStyle/>
        <a:p>
          <a:endParaRPr lang="ru-RU"/>
        </a:p>
      </dgm:t>
    </dgm:pt>
    <dgm:pt modelId="{754E9904-090F-4C9D-9F72-5DABD0B2CDA9}">
      <dgm:prSet/>
      <dgm:spPr/>
      <dgm:t>
        <a:bodyPr/>
        <a:lstStyle/>
        <a:p>
          <a:r>
            <a:rPr lang="ru-RU" dirty="0" smtClean="0"/>
            <a:t>получение информации об уровне освоения основных образовательных программ</a:t>
          </a:r>
          <a:endParaRPr lang="ru-RU" dirty="0"/>
        </a:p>
      </dgm:t>
    </dgm:pt>
    <dgm:pt modelId="{A26597CB-0977-45DF-8B1E-5209C21946B3}" type="parTrans" cxnId="{B69A0ECA-1442-4E36-8033-6E2C843728E9}">
      <dgm:prSet/>
      <dgm:spPr/>
      <dgm:t>
        <a:bodyPr/>
        <a:lstStyle/>
        <a:p>
          <a:endParaRPr lang="ru-RU"/>
        </a:p>
      </dgm:t>
    </dgm:pt>
    <dgm:pt modelId="{0A0FCE88-9F9A-421E-A108-A6D831B6EE7A}" type="sibTrans" cxnId="{B69A0ECA-1442-4E36-8033-6E2C843728E9}">
      <dgm:prSet/>
      <dgm:spPr/>
      <dgm:t>
        <a:bodyPr/>
        <a:lstStyle/>
        <a:p>
          <a:endParaRPr lang="ru-RU"/>
        </a:p>
      </dgm:t>
    </dgm:pt>
    <dgm:pt modelId="{1FDD49E5-DB6D-4595-B3E2-75905B94D406}">
      <dgm:prSet/>
      <dgm:spPr/>
      <dgm:t>
        <a:bodyPr/>
        <a:lstStyle/>
        <a:p>
          <a:r>
            <a:rPr lang="ru-RU" dirty="0" smtClean="0"/>
            <a:t>сопоставление полученных результатов с результатами мониторинга системы образования, выполненного Министерством образования и науки Российской Федерации</a:t>
          </a:r>
          <a:endParaRPr lang="ru-RU" dirty="0"/>
        </a:p>
      </dgm:t>
    </dgm:pt>
    <dgm:pt modelId="{B90ACCDB-A452-490B-8605-34A255433589}" type="parTrans" cxnId="{58B2FD0B-48FF-48E9-8775-61DF70CC7CB0}">
      <dgm:prSet/>
      <dgm:spPr/>
      <dgm:t>
        <a:bodyPr/>
        <a:lstStyle/>
        <a:p>
          <a:endParaRPr lang="ru-RU"/>
        </a:p>
      </dgm:t>
    </dgm:pt>
    <dgm:pt modelId="{0DD5AE95-503C-404B-B983-FC4EAE41AA7B}" type="sibTrans" cxnId="{58B2FD0B-48FF-48E9-8775-61DF70CC7CB0}">
      <dgm:prSet/>
      <dgm:spPr/>
      <dgm:t>
        <a:bodyPr/>
        <a:lstStyle/>
        <a:p>
          <a:endParaRPr lang="ru-RU"/>
        </a:p>
      </dgm:t>
    </dgm:pt>
    <dgm:pt modelId="{465EBC88-286B-438F-A599-CB111C4136DC}">
      <dgm:prSet/>
      <dgm:spPr/>
      <dgm:t>
        <a:bodyPr/>
        <a:lstStyle/>
        <a:p>
          <a:r>
            <a:rPr lang="ru-RU" dirty="0" smtClean="0"/>
            <a:t>формирование базы данных результатов мониторинга системы образования</a:t>
          </a:r>
          <a:endParaRPr lang="ru-RU" dirty="0"/>
        </a:p>
      </dgm:t>
    </dgm:pt>
    <dgm:pt modelId="{796C87C4-561A-441E-8718-C33ADEEDD250}" type="parTrans" cxnId="{A8A03C84-9A77-4E17-BE55-9A9EA586162E}">
      <dgm:prSet/>
      <dgm:spPr/>
      <dgm:t>
        <a:bodyPr/>
        <a:lstStyle/>
        <a:p>
          <a:endParaRPr lang="ru-RU"/>
        </a:p>
      </dgm:t>
    </dgm:pt>
    <dgm:pt modelId="{BEF0F0EE-3AF5-44FF-BC39-5E69384924E1}" type="sibTrans" cxnId="{A8A03C84-9A77-4E17-BE55-9A9EA586162E}">
      <dgm:prSet/>
      <dgm:spPr/>
      <dgm:t>
        <a:bodyPr/>
        <a:lstStyle/>
        <a:p>
          <a:endParaRPr lang="ru-RU"/>
        </a:p>
      </dgm:t>
    </dgm:pt>
    <dgm:pt modelId="{8B7E205B-90BE-40CF-B0FC-413092B965D1}">
      <dgm:prSet/>
      <dgm:spPr/>
      <dgm:t>
        <a:bodyPr/>
        <a:lstStyle/>
        <a:p>
          <a:r>
            <a:rPr lang="ru-RU" dirty="0" smtClean="0"/>
            <a:t>системный анализ полученной информации</a:t>
          </a:r>
          <a:endParaRPr lang="ru-RU" dirty="0"/>
        </a:p>
      </dgm:t>
    </dgm:pt>
    <dgm:pt modelId="{4F70F446-617F-405F-9B16-5DB0CDF23CEB}" type="parTrans" cxnId="{62AF4408-9D12-4D51-A532-B9844B769F36}">
      <dgm:prSet/>
      <dgm:spPr/>
      <dgm:t>
        <a:bodyPr/>
        <a:lstStyle/>
        <a:p>
          <a:endParaRPr lang="ru-RU"/>
        </a:p>
      </dgm:t>
    </dgm:pt>
    <dgm:pt modelId="{FBFD1A1E-0A55-4012-9660-270F96920803}" type="sibTrans" cxnId="{62AF4408-9D12-4D51-A532-B9844B769F36}">
      <dgm:prSet/>
      <dgm:spPr/>
      <dgm:t>
        <a:bodyPr/>
        <a:lstStyle/>
        <a:p>
          <a:endParaRPr lang="ru-RU"/>
        </a:p>
      </dgm:t>
    </dgm:pt>
    <dgm:pt modelId="{1E04EEF4-3510-4D47-BA70-6B5676F74664}" type="pres">
      <dgm:prSet presAssocID="{23CDD403-6254-43D6-B0C8-73036D2ACE2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9681B40-DE38-4CC9-B788-AEECA60C57F1}" type="pres">
      <dgm:prSet presAssocID="{5F9B1D4E-92C3-4E94-8D3A-28598D6D055B}" presName="parentLin" presStyleCnt="0"/>
      <dgm:spPr/>
    </dgm:pt>
    <dgm:pt modelId="{DFFACEC8-2B04-4091-811B-58A04A6D0554}" type="pres">
      <dgm:prSet presAssocID="{5F9B1D4E-92C3-4E94-8D3A-28598D6D055B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D1C7A5E3-5C44-4A96-B757-3DA0F40784B2}" type="pres">
      <dgm:prSet presAssocID="{5F9B1D4E-92C3-4E94-8D3A-28598D6D055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4B75D0-BD7D-4B66-B626-454C0A726EFC}" type="pres">
      <dgm:prSet presAssocID="{5F9B1D4E-92C3-4E94-8D3A-28598D6D055B}" presName="negativeSpace" presStyleCnt="0"/>
      <dgm:spPr/>
    </dgm:pt>
    <dgm:pt modelId="{789EFBD3-5C28-4313-940C-0811482FC026}" type="pres">
      <dgm:prSet presAssocID="{5F9B1D4E-92C3-4E94-8D3A-28598D6D055B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98F9E6-1BE7-426E-813E-25E104E7BBEE}" type="presOf" srcId="{8B7E205B-90BE-40CF-B0FC-413092B965D1}" destId="{789EFBD3-5C28-4313-940C-0811482FC026}" srcOrd="0" destOrd="10" presId="urn:microsoft.com/office/officeart/2005/8/layout/list1"/>
    <dgm:cxn modelId="{AE5B6EB9-864B-4F0F-8307-B1B9098C496D}" type="presOf" srcId="{38A87D39-4793-46D3-940C-E7F0E2C106DF}" destId="{789EFBD3-5C28-4313-940C-0811482FC026}" srcOrd="0" destOrd="5" presId="urn:microsoft.com/office/officeart/2005/8/layout/list1"/>
    <dgm:cxn modelId="{6A589925-B782-4D88-8CD7-4662EBED4430}" srcId="{5F9B1D4E-92C3-4E94-8D3A-28598D6D055B}" destId="{488A19FE-FA93-4EA7-977F-6366D135D33F}" srcOrd="2" destOrd="0" parTransId="{E5878099-F803-41A9-9734-3EF2245C3C5B}" sibTransId="{F4ACA29C-3F24-411C-9F60-B9D1CE74B590}"/>
    <dgm:cxn modelId="{47506387-434D-42A5-B569-AB28F1CBB363}" srcId="{23CDD403-6254-43D6-B0C8-73036D2ACE22}" destId="{5F9B1D4E-92C3-4E94-8D3A-28598D6D055B}" srcOrd="0" destOrd="0" parTransId="{DBA44ABC-7FBE-41A3-B1AB-6587177A13BC}" sibTransId="{7BBB0423-F95D-4017-A65E-B06456B5AFC6}"/>
    <dgm:cxn modelId="{7938ABC4-7DD5-4D7C-A747-441804D11137}" type="presOf" srcId="{E713D061-D098-4E86-89F5-582C9915C485}" destId="{789EFBD3-5C28-4313-940C-0811482FC026}" srcOrd="0" destOrd="3" presId="urn:microsoft.com/office/officeart/2005/8/layout/list1"/>
    <dgm:cxn modelId="{85D62CEA-6173-495E-BB0F-BE4F183E7FB2}" type="presOf" srcId="{5F9B1D4E-92C3-4E94-8D3A-28598D6D055B}" destId="{D1C7A5E3-5C44-4A96-B757-3DA0F40784B2}" srcOrd="1" destOrd="0" presId="urn:microsoft.com/office/officeart/2005/8/layout/list1"/>
    <dgm:cxn modelId="{DB750EA8-1424-4A0E-83FF-9C6494A5873D}" type="presOf" srcId="{73B90BB9-674B-42DE-ADE0-0B4145D9634F}" destId="{789EFBD3-5C28-4313-940C-0811482FC026}" srcOrd="0" destOrd="4" presId="urn:microsoft.com/office/officeart/2005/8/layout/list1"/>
    <dgm:cxn modelId="{58B2FD0B-48FF-48E9-8775-61DF70CC7CB0}" srcId="{5F9B1D4E-92C3-4E94-8D3A-28598D6D055B}" destId="{1FDD49E5-DB6D-4595-B3E2-75905B94D406}" srcOrd="8" destOrd="0" parTransId="{B90ACCDB-A452-490B-8605-34A255433589}" sibTransId="{0DD5AE95-503C-404B-B983-FC4EAE41AA7B}"/>
    <dgm:cxn modelId="{0BC14595-E53A-49B2-A722-698F5BF6BDA4}" type="presOf" srcId="{1FDD49E5-DB6D-4595-B3E2-75905B94D406}" destId="{789EFBD3-5C28-4313-940C-0811482FC026}" srcOrd="0" destOrd="8" presId="urn:microsoft.com/office/officeart/2005/8/layout/list1"/>
    <dgm:cxn modelId="{27E91F8D-DDC4-421F-94FF-2EF874A6E750}" type="presOf" srcId="{0E5D44DE-E3CF-4E06-9A4F-30E7919F0364}" destId="{789EFBD3-5C28-4313-940C-0811482FC026}" srcOrd="0" destOrd="6" presId="urn:microsoft.com/office/officeart/2005/8/layout/list1"/>
    <dgm:cxn modelId="{3DD8400B-A348-42B5-828B-B27E562DB2F6}" type="presOf" srcId="{465EBC88-286B-438F-A599-CB111C4136DC}" destId="{789EFBD3-5C28-4313-940C-0811482FC026}" srcOrd="0" destOrd="9" presId="urn:microsoft.com/office/officeart/2005/8/layout/list1"/>
    <dgm:cxn modelId="{EF38724D-9A35-454F-A607-2C1C5A9C1E3E}" srcId="{5F9B1D4E-92C3-4E94-8D3A-28598D6D055B}" destId="{2EDF7A23-00E2-48D8-B46B-F4E1407A3426}" srcOrd="0" destOrd="0" parTransId="{E7BC2719-A111-4232-9B0C-C312F429090B}" sibTransId="{3FBFF878-DB8B-4F70-93BA-3DFB563C9DE1}"/>
    <dgm:cxn modelId="{A051106E-4D48-4D4A-BA13-509CBC1917AD}" type="presOf" srcId="{5F9B1D4E-92C3-4E94-8D3A-28598D6D055B}" destId="{DFFACEC8-2B04-4091-811B-58A04A6D0554}" srcOrd="0" destOrd="0" presId="urn:microsoft.com/office/officeart/2005/8/layout/list1"/>
    <dgm:cxn modelId="{42F5B64D-8B0E-44F7-977E-3C673D1DEF9D}" srcId="{5F9B1D4E-92C3-4E94-8D3A-28598D6D055B}" destId="{38A87D39-4793-46D3-940C-E7F0E2C106DF}" srcOrd="5" destOrd="0" parTransId="{2C463E19-E416-4B6C-876F-D3A83286B61E}" sibTransId="{5324396F-646E-4555-8654-6857E0386E70}"/>
    <dgm:cxn modelId="{CFA14136-22C8-442F-9427-A2D613307201}" srcId="{5F9B1D4E-92C3-4E94-8D3A-28598D6D055B}" destId="{E713D061-D098-4E86-89F5-582C9915C485}" srcOrd="3" destOrd="0" parTransId="{DDE3062D-B682-4734-BA4E-B94C03541AC2}" sibTransId="{83223403-0F27-4F0D-820F-AE54FB7A6E4A}"/>
    <dgm:cxn modelId="{A8A03C84-9A77-4E17-BE55-9A9EA586162E}" srcId="{5F9B1D4E-92C3-4E94-8D3A-28598D6D055B}" destId="{465EBC88-286B-438F-A599-CB111C4136DC}" srcOrd="9" destOrd="0" parTransId="{796C87C4-561A-441E-8718-C33ADEEDD250}" sibTransId="{BEF0F0EE-3AF5-44FF-BC39-5E69384924E1}"/>
    <dgm:cxn modelId="{F3828F79-9B96-4364-9C16-6A9A1CEF9CF2}" srcId="{5F9B1D4E-92C3-4E94-8D3A-28598D6D055B}" destId="{E250C7FE-40F0-4BB3-9829-B64DEDB67FBA}" srcOrd="1" destOrd="0" parTransId="{72EDF755-AA1F-49E5-81D8-5F3305F7659F}" sibTransId="{ECB9FD1C-AB12-41D1-8C34-69A02026634F}"/>
    <dgm:cxn modelId="{874CC32E-D17A-432D-9438-4DAEE158C4BB}" srcId="{5F9B1D4E-92C3-4E94-8D3A-28598D6D055B}" destId="{73B90BB9-674B-42DE-ADE0-0B4145D9634F}" srcOrd="4" destOrd="0" parTransId="{A20B3AEA-02ED-411A-B806-931DB12CFCD2}" sibTransId="{47BB6209-DC91-47D3-BB4D-C2FDBD489119}"/>
    <dgm:cxn modelId="{F9809717-ECB9-4058-B14F-CD61653B8F18}" type="presOf" srcId="{23CDD403-6254-43D6-B0C8-73036D2ACE22}" destId="{1E04EEF4-3510-4D47-BA70-6B5676F74664}" srcOrd="0" destOrd="0" presId="urn:microsoft.com/office/officeart/2005/8/layout/list1"/>
    <dgm:cxn modelId="{62AF4408-9D12-4D51-A532-B9844B769F36}" srcId="{5F9B1D4E-92C3-4E94-8D3A-28598D6D055B}" destId="{8B7E205B-90BE-40CF-B0FC-413092B965D1}" srcOrd="10" destOrd="0" parTransId="{4F70F446-617F-405F-9B16-5DB0CDF23CEB}" sibTransId="{FBFD1A1E-0A55-4012-9660-270F96920803}"/>
    <dgm:cxn modelId="{AD6F6FBB-F0F8-41CD-8CAC-78CF7487372D}" type="presOf" srcId="{2EDF7A23-00E2-48D8-B46B-F4E1407A3426}" destId="{789EFBD3-5C28-4313-940C-0811482FC026}" srcOrd="0" destOrd="0" presId="urn:microsoft.com/office/officeart/2005/8/layout/list1"/>
    <dgm:cxn modelId="{89D658A4-F392-4F7F-8D9C-C69A9C97BB4C}" type="presOf" srcId="{488A19FE-FA93-4EA7-977F-6366D135D33F}" destId="{789EFBD3-5C28-4313-940C-0811482FC026}" srcOrd="0" destOrd="2" presId="urn:microsoft.com/office/officeart/2005/8/layout/list1"/>
    <dgm:cxn modelId="{063BF5F2-37B2-4471-8315-6028214378AA}" type="presOf" srcId="{754E9904-090F-4C9D-9F72-5DABD0B2CDA9}" destId="{789EFBD3-5C28-4313-940C-0811482FC026}" srcOrd="0" destOrd="7" presId="urn:microsoft.com/office/officeart/2005/8/layout/list1"/>
    <dgm:cxn modelId="{3CF3FA9F-169B-4470-9716-27AF1D9A1094}" type="presOf" srcId="{E250C7FE-40F0-4BB3-9829-B64DEDB67FBA}" destId="{789EFBD3-5C28-4313-940C-0811482FC026}" srcOrd="0" destOrd="1" presId="urn:microsoft.com/office/officeart/2005/8/layout/list1"/>
    <dgm:cxn modelId="{F1B30A76-43E4-4304-BADE-6A862495DE49}" srcId="{5F9B1D4E-92C3-4E94-8D3A-28598D6D055B}" destId="{0E5D44DE-E3CF-4E06-9A4F-30E7919F0364}" srcOrd="6" destOrd="0" parTransId="{A4E68490-F2D1-4AE1-A6EF-BF1BB88B7A1E}" sibTransId="{FD65ECE9-5962-4872-B805-4FF90E421774}"/>
    <dgm:cxn modelId="{B69A0ECA-1442-4E36-8033-6E2C843728E9}" srcId="{5F9B1D4E-92C3-4E94-8D3A-28598D6D055B}" destId="{754E9904-090F-4C9D-9F72-5DABD0B2CDA9}" srcOrd="7" destOrd="0" parTransId="{A26597CB-0977-45DF-8B1E-5209C21946B3}" sibTransId="{0A0FCE88-9F9A-421E-A108-A6D831B6EE7A}"/>
    <dgm:cxn modelId="{CFF88A9A-90A5-4D0B-B802-810FE161CEE3}" type="presParOf" srcId="{1E04EEF4-3510-4D47-BA70-6B5676F74664}" destId="{29681B40-DE38-4CC9-B788-AEECA60C57F1}" srcOrd="0" destOrd="0" presId="urn:microsoft.com/office/officeart/2005/8/layout/list1"/>
    <dgm:cxn modelId="{6C311FFD-96B0-4723-B1FE-DC91BBF26964}" type="presParOf" srcId="{29681B40-DE38-4CC9-B788-AEECA60C57F1}" destId="{DFFACEC8-2B04-4091-811B-58A04A6D0554}" srcOrd="0" destOrd="0" presId="urn:microsoft.com/office/officeart/2005/8/layout/list1"/>
    <dgm:cxn modelId="{88C79FF4-F3E7-41D0-B259-CC9EDC7881BD}" type="presParOf" srcId="{29681B40-DE38-4CC9-B788-AEECA60C57F1}" destId="{D1C7A5E3-5C44-4A96-B757-3DA0F40784B2}" srcOrd="1" destOrd="0" presId="urn:microsoft.com/office/officeart/2005/8/layout/list1"/>
    <dgm:cxn modelId="{8FB2A6F2-D9F7-4083-A1C1-B56C2CE735A7}" type="presParOf" srcId="{1E04EEF4-3510-4D47-BA70-6B5676F74664}" destId="{F94B75D0-BD7D-4B66-B626-454C0A726EFC}" srcOrd="1" destOrd="0" presId="urn:microsoft.com/office/officeart/2005/8/layout/list1"/>
    <dgm:cxn modelId="{73A400E5-BC38-467E-BAC7-6B4AC6C395C8}" type="presParOf" srcId="{1E04EEF4-3510-4D47-BA70-6B5676F74664}" destId="{789EFBD3-5C28-4313-940C-0811482FC02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D3217C1-45A5-4F7C-83DB-D690ED4F559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FEC445-A5FB-4E6A-B749-B2AB93208705}">
      <dgm:prSet phldrT="[Текст]"/>
      <dgm:spPr/>
      <dgm:t>
        <a:bodyPr/>
        <a:lstStyle/>
        <a:p>
          <a:r>
            <a:rPr lang="ru-RU" dirty="0" smtClean="0"/>
            <a:t>Мероприятия</a:t>
          </a:r>
        </a:p>
      </dgm:t>
    </dgm:pt>
    <dgm:pt modelId="{DD8714F3-7289-4AAB-AE94-A3D0BB9BA220}" type="parTrans" cxnId="{92EA18CC-D3EA-4C47-9161-99979D40B032}">
      <dgm:prSet/>
      <dgm:spPr/>
      <dgm:t>
        <a:bodyPr/>
        <a:lstStyle/>
        <a:p>
          <a:endParaRPr lang="ru-RU"/>
        </a:p>
      </dgm:t>
    </dgm:pt>
    <dgm:pt modelId="{22A68487-CE2F-4AA0-AE07-C19D283CE358}" type="sibTrans" cxnId="{92EA18CC-D3EA-4C47-9161-99979D40B032}">
      <dgm:prSet/>
      <dgm:spPr/>
      <dgm:t>
        <a:bodyPr/>
        <a:lstStyle/>
        <a:p>
          <a:endParaRPr lang="ru-RU"/>
        </a:p>
      </dgm:t>
    </dgm:pt>
    <dgm:pt modelId="{363E5EE0-E78D-42DB-8D70-D57014473973}">
      <dgm:prSet phldrT="[Текст]"/>
      <dgm:spPr/>
      <dgm:t>
        <a:bodyPr/>
        <a:lstStyle/>
        <a:p>
          <a:r>
            <a:rPr lang="ru-RU" dirty="0" smtClean="0"/>
            <a:t>Сбор информации в части контроля качества образования и выявления нарушений требований законодательства в сфере образовании из федеральных государственных информационных систем сферы образования, из форм статистического наблюдения и с официальных сайтов образовательных организаций, по  утвержденным показателям</a:t>
          </a:r>
          <a:endParaRPr lang="ru-RU" dirty="0"/>
        </a:p>
      </dgm:t>
    </dgm:pt>
    <dgm:pt modelId="{881F67A9-69D8-49AC-B7C5-7D099F4353F0}" type="parTrans" cxnId="{D85B88E5-10C5-4F81-B81A-8D06D77CA54B}">
      <dgm:prSet/>
      <dgm:spPr/>
      <dgm:t>
        <a:bodyPr/>
        <a:lstStyle/>
        <a:p>
          <a:endParaRPr lang="ru-RU"/>
        </a:p>
      </dgm:t>
    </dgm:pt>
    <dgm:pt modelId="{660128D1-4160-45CD-BA12-49797F218CC0}" type="sibTrans" cxnId="{D85B88E5-10C5-4F81-B81A-8D06D77CA54B}">
      <dgm:prSet/>
      <dgm:spPr/>
      <dgm:t>
        <a:bodyPr/>
        <a:lstStyle/>
        <a:p>
          <a:endParaRPr lang="ru-RU"/>
        </a:p>
      </dgm:t>
    </dgm:pt>
    <dgm:pt modelId="{339DCCA4-20B0-4129-9F52-D73FD8D0ED5D}">
      <dgm:prSet/>
      <dgm:spPr/>
      <dgm:t>
        <a:bodyPr/>
        <a:lstStyle/>
        <a:p>
          <a:r>
            <a:rPr lang="ru-RU" dirty="0" smtClean="0"/>
            <a:t>Обработка и систематизация полученной информации проводится с учетом результатов мониторинга эффективности образовательных организаций высшего образования, проводимого Минобрнауки России</a:t>
          </a:r>
          <a:endParaRPr lang="ru-RU" dirty="0"/>
        </a:p>
      </dgm:t>
    </dgm:pt>
    <dgm:pt modelId="{ECEE4CD9-6053-4DC2-956E-3AB6E08FD779}" type="parTrans" cxnId="{9E365D25-629D-438E-B1B2-415878B2993F}">
      <dgm:prSet/>
      <dgm:spPr/>
      <dgm:t>
        <a:bodyPr/>
        <a:lstStyle/>
        <a:p>
          <a:endParaRPr lang="ru-RU"/>
        </a:p>
      </dgm:t>
    </dgm:pt>
    <dgm:pt modelId="{7C21422E-B39C-43CF-BCBB-45BEA88DEFA0}" type="sibTrans" cxnId="{9E365D25-629D-438E-B1B2-415878B2993F}">
      <dgm:prSet/>
      <dgm:spPr/>
      <dgm:t>
        <a:bodyPr/>
        <a:lstStyle/>
        <a:p>
          <a:endParaRPr lang="ru-RU"/>
        </a:p>
      </dgm:t>
    </dgm:pt>
    <dgm:pt modelId="{91DB7271-FF1F-485E-8DE9-1B16806C6B4C}">
      <dgm:prSet/>
      <dgm:spPr/>
      <dgm:t>
        <a:bodyPr/>
        <a:lstStyle/>
        <a:p>
          <a:r>
            <a:rPr lang="ru-RU" dirty="0" smtClean="0"/>
            <a:t>Анализ информации в части контроля качества образования и выявления нарушений требований законодательства</a:t>
          </a:r>
          <a:endParaRPr lang="ru-RU" dirty="0"/>
        </a:p>
      </dgm:t>
    </dgm:pt>
    <dgm:pt modelId="{08374144-AD19-4482-A36E-6D601E8CE48B}" type="parTrans" cxnId="{5E18A2BD-7D2C-46D2-936C-9D20587196BD}">
      <dgm:prSet/>
      <dgm:spPr/>
      <dgm:t>
        <a:bodyPr/>
        <a:lstStyle/>
        <a:p>
          <a:endParaRPr lang="ru-RU"/>
        </a:p>
      </dgm:t>
    </dgm:pt>
    <dgm:pt modelId="{EC0FF15E-9BA4-4EC9-97EA-03D89F4C58FD}" type="sibTrans" cxnId="{5E18A2BD-7D2C-46D2-936C-9D20587196BD}">
      <dgm:prSet/>
      <dgm:spPr/>
      <dgm:t>
        <a:bodyPr/>
        <a:lstStyle/>
        <a:p>
          <a:endParaRPr lang="ru-RU"/>
        </a:p>
      </dgm:t>
    </dgm:pt>
    <dgm:pt modelId="{4A73F7FD-5FD8-47F3-9BBA-B04AEEC1D85C}">
      <dgm:prSet phldrT="[Текст]"/>
      <dgm:spPr/>
      <dgm:t>
        <a:bodyPr/>
        <a:lstStyle/>
        <a:p>
          <a:endParaRPr lang="ru-RU" dirty="0"/>
        </a:p>
      </dgm:t>
    </dgm:pt>
    <dgm:pt modelId="{1935820A-73FA-4C5F-99F6-6C4E1118876B}" type="parTrans" cxnId="{8B44F78A-FE3D-4946-8783-91F81ACD5022}">
      <dgm:prSet/>
      <dgm:spPr/>
      <dgm:t>
        <a:bodyPr/>
        <a:lstStyle/>
        <a:p>
          <a:endParaRPr lang="ru-RU"/>
        </a:p>
      </dgm:t>
    </dgm:pt>
    <dgm:pt modelId="{ACF24377-DBE1-42EA-9315-3659D23179F9}" type="sibTrans" cxnId="{8B44F78A-FE3D-4946-8783-91F81ACD5022}">
      <dgm:prSet/>
      <dgm:spPr/>
      <dgm:t>
        <a:bodyPr/>
        <a:lstStyle/>
        <a:p>
          <a:endParaRPr lang="ru-RU"/>
        </a:p>
      </dgm:t>
    </dgm:pt>
    <dgm:pt modelId="{3F02DEDB-16D1-4E03-B1FC-79BA5D2A7F90}">
      <dgm:prSet/>
      <dgm:spPr/>
      <dgm:t>
        <a:bodyPr/>
        <a:lstStyle/>
        <a:p>
          <a:endParaRPr lang="ru-RU" dirty="0"/>
        </a:p>
      </dgm:t>
    </dgm:pt>
    <dgm:pt modelId="{9E99FD07-31D2-4BF9-BE3D-03FDFF022DBD}" type="parTrans" cxnId="{823ADB3E-9928-41FD-BF86-056CAD8A2F95}">
      <dgm:prSet/>
      <dgm:spPr/>
      <dgm:t>
        <a:bodyPr/>
        <a:lstStyle/>
        <a:p>
          <a:endParaRPr lang="ru-RU"/>
        </a:p>
      </dgm:t>
    </dgm:pt>
    <dgm:pt modelId="{C7EC8810-BC41-4F51-BD48-7B4C3D62FE4E}" type="sibTrans" cxnId="{823ADB3E-9928-41FD-BF86-056CAD8A2F95}">
      <dgm:prSet/>
      <dgm:spPr/>
      <dgm:t>
        <a:bodyPr/>
        <a:lstStyle/>
        <a:p>
          <a:endParaRPr lang="ru-RU"/>
        </a:p>
      </dgm:t>
    </dgm:pt>
    <dgm:pt modelId="{EFD28F1C-37AB-491E-9322-26583540AAD4}" type="pres">
      <dgm:prSet presAssocID="{DD3217C1-45A5-4F7C-83DB-D690ED4F559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307CCC-1B9B-4233-A40E-73A81BCFC827}" type="pres">
      <dgm:prSet presAssocID="{BAFEC445-A5FB-4E6A-B749-B2AB93208705}" presName="parentLin" presStyleCnt="0"/>
      <dgm:spPr/>
    </dgm:pt>
    <dgm:pt modelId="{C9DE2B53-F402-43A3-9932-6BDBFEBB6ADA}" type="pres">
      <dgm:prSet presAssocID="{BAFEC445-A5FB-4E6A-B749-B2AB93208705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E490A2B5-1CA3-449A-9183-F24D6C539BF9}" type="pres">
      <dgm:prSet presAssocID="{BAFEC445-A5FB-4E6A-B749-B2AB9320870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11C698-5952-4275-A08A-B816E0BB4EDF}" type="pres">
      <dgm:prSet presAssocID="{BAFEC445-A5FB-4E6A-B749-B2AB93208705}" presName="negativeSpace" presStyleCnt="0"/>
      <dgm:spPr/>
    </dgm:pt>
    <dgm:pt modelId="{3EF682D1-44DF-4C5A-B692-28928E5317B7}" type="pres">
      <dgm:prSet presAssocID="{BAFEC445-A5FB-4E6A-B749-B2AB93208705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44F78A-FE3D-4946-8783-91F81ACD5022}" srcId="{BAFEC445-A5FB-4E6A-B749-B2AB93208705}" destId="{4A73F7FD-5FD8-47F3-9BBA-B04AEEC1D85C}" srcOrd="1" destOrd="0" parTransId="{1935820A-73FA-4C5F-99F6-6C4E1118876B}" sibTransId="{ACF24377-DBE1-42EA-9315-3659D23179F9}"/>
    <dgm:cxn modelId="{5E18A2BD-7D2C-46D2-936C-9D20587196BD}" srcId="{BAFEC445-A5FB-4E6A-B749-B2AB93208705}" destId="{91DB7271-FF1F-485E-8DE9-1B16806C6B4C}" srcOrd="4" destOrd="0" parTransId="{08374144-AD19-4482-A36E-6D601E8CE48B}" sibTransId="{EC0FF15E-9BA4-4EC9-97EA-03D89F4C58FD}"/>
    <dgm:cxn modelId="{EC4049F3-90BD-4976-A38D-71B09C27F3EE}" type="presOf" srcId="{DD3217C1-45A5-4F7C-83DB-D690ED4F5598}" destId="{EFD28F1C-37AB-491E-9322-26583540AAD4}" srcOrd="0" destOrd="0" presId="urn:microsoft.com/office/officeart/2005/8/layout/list1"/>
    <dgm:cxn modelId="{967CB3EC-A5FE-4D23-AC6C-97C5C9F7B204}" type="presOf" srcId="{BAFEC445-A5FB-4E6A-B749-B2AB93208705}" destId="{E490A2B5-1CA3-449A-9183-F24D6C539BF9}" srcOrd="1" destOrd="0" presId="urn:microsoft.com/office/officeart/2005/8/layout/list1"/>
    <dgm:cxn modelId="{9E365D25-629D-438E-B1B2-415878B2993F}" srcId="{BAFEC445-A5FB-4E6A-B749-B2AB93208705}" destId="{339DCCA4-20B0-4129-9F52-D73FD8D0ED5D}" srcOrd="2" destOrd="0" parTransId="{ECEE4CD9-6053-4DC2-956E-3AB6E08FD779}" sibTransId="{7C21422E-B39C-43CF-BCBB-45BEA88DEFA0}"/>
    <dgm:cxn modelId="{50CE38F5-023D-4415-B28E-FB133D877F82}" type="presOf" srcId="{339DCCA4-20B0-4129-9F52-D73FD8D0ED5D}" destId="{3EF682D1-44DF-4C5A-B692-28928E5317B7}" srcOrd="0" destOrd="2" presId="urn:microsoft.com/office/officeart/2005/8/layout/list1"/>
    <dgm:cxn modelId="{823ADB3E-9928-41FD-BF86-056CAD8A2F95}" srcId="{BAFEC445-A5FB-4E6A-B749-B2AB93208705}" destId="{3F02DEDB-16D1-4E03-B1FC-79BA5D2A7F90}" srcOrd="3" destOrd="0" parTransId="{9E99FD07-31D2-4BF9-BE3D-03FDFF022DBD}" sibTransId="{C7EC8810-BC41-4F51-BD48-7B4C3D62FE4E}"/>
    <dgm:cxn modelId="{F1FF5474-ED34-4A9A-A854-82E349CA5A9E}" type="presOf" srcId="{BAFEC445-A5FB-4E6A-B749-B2AB93208705}" destId="{C9DE2B53-F402-43A3-9932-6BDBFEBB6ADA}" srcOrd="0" destOrd="0" presId="urn:microsoft.com/office/officeart/2005/8/layout/list1"/>
    <dgm:cxn modelId="{9107F45C-0670-4FC3-8792-087B86909A52}" type="presOf" srcId="{91DB7271-FF1F-485E-8DE9-1B16806C6B4C}" destId="{3EF682D1-44DF-4C5A-B692-28928E5317B7}" srcOrd="0" destOrd="4" presId="urn:microsoft.com/office/officeart/2005/8/layout/list1"/>
    <dgm:cxn modelId="{BF919873-9197-43A3-8B9E-DEC73708B83A}" type="presOf" srcId="{4A73F7FD-5FD8-47F3-9BBA-B04AEEC1D85C}" destId="{3EF682D1-44DF-4C5A-B692-28928E5317B7}" srcOrd="0" destOrd="1" presId="urn:microsoft.com/office/officeart/2005/8/layout/list1"/>
    <dgm:cxn modelId="{B354A494-9048-4034-B0FD-FA7958C91018}" type="presOf" srcId="{3F02DEDB-16D1-4E03-B1FC-79BA5D2A7F90}" destId="{3EF682D1-44DF-4C5A-B692-28928E5317B7}" srcOrd="0" destOrd="3" presId="urn:microsoft.com/office/officeart/2005/8/layout/list1"/>
    <dgm:cxn modelId="{D85B88E5-10C5-4F81-B81A-8D06D77CA54B}" srcId="{BAFEC445-A5FB-4E6A-B749-B2AB93208705}" destId="{363E5EE0-E78D-42DB-8D70-D57014473973}" srcOrd="0" destOrd="0" parTransId="{881F67A9-69D8-49AC-B7C5-7D099F4353F0}" sibTransId="{660128D1-4160-45CD-BA12-49797F218CC0}"/>
    <dgm:cxn modelId="{FB35CEDE-4A7E-4D5E-876B-F54540D3BF71}" type="presOf" srcId="{363E5EE0-E78D-42DB-8D70-D57014473973}" destId="{3EF682D1-44DF-4C5A-B692-28928E5317B7}" srcOrd="0" destOrd="0" presId="urn:microsoft.com/office/officeart/2005/8/layout/list1"/>
    <dgm:cxn modelId="{92EA18CC-D3EA-4C47-9161-99979D40B032}" srcId="{DD3217C1-45A5-4F7C-83DB-D690ED4F5598}" destId="{BAFEC445-A5FB-4E6A-B749-B2AB93208705}" srcOrd="0" destOrd="0" parTransId="{DD8714F3-7289-4AAB-AE94-A3D0BB9BA220}" sibTransId="{22A68487-CE2F-4AA0-AE07-C19D283CE358}"/>
    <dgm:cxn modelId="{B09E9D51-4BD0-46E6-8B44-E3C8BCEE18D5}" type="presParOf" srcId="{EFD28F1C-37AB-491E-9322-26583540AAD4}" destId="{DA307CCC-1B9B-4233-A40E-73A81BCFC827}" srcOrd="0" destOrd="0" presId="urn:microsoft.com/office/officeart/2005/8/layout/list1"/>
    <dgm:cxn modelId="{3AB54688-A7E3-4F41-9DC9-1AACFD29D3E8}" type="presParOf" srcId="{DA307CCC-1B9B-4233-A40E-73A81BCFC827}" destId="{C9DE2B53-F402-43A3-9932-6BDBFEBB6ADA}" srcOrd="0" destOrd="0" presId="urn:microsoft.com/office/officeart/2005/8/layout/list1"/>
    <dgm:cxn modelId="{8B93D45B-6E6A-4502-A197-A81614D2C535}" type="presParOf" srcId="{DA307CCC-1B9B-4233-A40E-73A81BCFC827}" destId="{E490A2B5-1CA3-449A-9183-F24D6C539BF9}" srcOrd="1" destOrd="0" presId="urn:microsoft.com/office/officeart/2005/8/layout/list1"/>
    <dgm:cxn modelId="{67CA2C42-2873-4DD0-BF9D-F4CC3FAA5967}" type="presParOf" srcId="{EFD28F1C-37AB-491E-9322-26583540AAD4}" destId="{3E11C698-5952-4275-A08A-B816E0BB4EDF}" srcOrd="1" destOrd="0" presId="urn:microsoft.com/office/officeart/2005/8/layout/list1"/>
    <dgm:cxn modelId="{DAD83035-B8D6-46BD-AA58-3A92E6A78641}" type="presParOf" srcId="{EFD28F1C-37AB-491E-9322-26583540AAD4}" destId="{3EF682D1-44DF-4C5A-B692-28928E5317B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C0ABDEE-F0C1-4FDF-8FC7-5E5B68C3A967}" type="doc">
      <dgm:prSet loTypeId="urn:microsoft.com/office/officeart/2005/8/layout/lProcess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2C4C06B8-DE1F-4143-BAB3-3D0CE82C24E7}">
      <dgm:prSet phldrT="[Текст]" custT="1"/>
      <dgm:spPr/>
      <dgm:t>
        <a:bodyPr/>
        <a:lstStyle/>
        <a:p>
          <a:r>
            <a:rPr lang="ru-RU" sz="1400" dirty="0" smtClean="0"/>
            <a:t>Направление 1. Соблюдение требований законодательства в сфере образования в части условий осуществления образовательными организациями образовательной деятельности </a:t>
          </a:r>
          <a:endParaRPr lang="ru-RU" sz="1400" dirty="0"/>
        </a:p>
      </dgm:t>
    </dgm:pt>
    <dgm:pt modelId="{E0CB1CCA-3C8F-4D9F-B1CE-402916DB361D}" type="parTrans" cxnId="{B83F8E40-F4DB-4E59-BD01-D27A43431041}">
      <dgm:prSet/>
      <dgm:spPr/>
      <dgm:t>
        <a:bodyPr/>
        <a:lstStyle/>
        <a:p>
          <a:endParaRPr lang="ru-RU" sz="1800"/>
        </a:p>
      </dgm:t>
    </dgm:pt>
    <dgm:pt modelId="{A5B90330-DACC-4569-8E43-B8AEF93A7CC0}" type="sibTrans" cxnId="{B83F8E40-F4DB-4E59-BD01-D27A43431041}">
      <dgm:prSet/>
      <dgm:spPr/>
      <dgm:t>
        <a:bodyPr/>
        <a:lstStyle/>
        <a:p>
          <a:endParaRPr lang="ru-RU" sz="1800"/>
        </a:p>
      </dgm:t>
    </dgm:pt>
    <dgm:pt modelId="{A1F99821-3A15-4F76-A7E5-03FC5C0083B5}">
      <dgm:prSet phldrT="[Текст]" custT="1"/>
      <dgm:spPr/>
      <dgm:t>
        <a:bodyPr/>
        <a:lstStyle/>
        <a:p>
          <a:r>
            <a:rPr lang="ru-RU" sz="1200" dirty="0" smtClean="0"/>
            <a:t>Организация и проведение</a:t>
          </a:r>
          <a:r>
            <a:rPr lang="en-US" sz="1200" dirty="0" smtClean="0"/>
            <a:t> </a:t>
          </a:r>
          <a:r>
            <a:rPr lang="ru-RU" sz="1200" dirty="0" smtClean="0"/>
            <a:t>приемной кампании</a:t>
          </a:r>
          <a:endParaRPr lang="ru-RU" sz="1200" dirty="0"/>
        </a:p>
      </dgm:t>
    </dgm:pt>
    <dgm:pt modelId="{8EBFF762-F602-4DF2-AE61-30B3D3C2962E}" type="parTrans" cxnId="{29854486-8269-4718-9CCA-CAA89082397C}">
      <dgm:prSet/>
      <dgm:spPr/>
      <dgm:t>
        <a:bodyPr/>
        <a:lstStyle/>
        <a:p>
          <a:endParaRPr lang="ru-RU" sz="1800"/>
        </a:p>
      </dgm:t>
    </dgm:pt>
    <dgm:pt modelId="{E4150D99-E6D5-44DE-8C1D-25F502C3FB7D}" type="sibTrans" cxnId="{29854486-8269-4718-9CCA-CAA89082397C}">
      <dgm:prSet/>
      <dgm:spPr/>
      <dgm:t>
        <a:bodyPr/>
        <a:lstStyle/>
        <a:p>
          <a:endParaRPr lang="ru-RU" sz="1800"/>
        </a:p>
      </dgm:t>
    </dgm:pt>
    <dgm:pt modelId="{A85F5EA4-4763-4959-BC5C-D5D51AA66303}">
      <dgm:prSet phldrT="[Текст]" custT="1"/>
      <dgm:spPr/>
      <dgm:t>
        <a:bodyPr/>
        <a:lstStyle/>
        <a:p>
          <a:r>
            <a:rPr lang="ru-RU" sz="1400" dirty="0" smtClean="0"/>
            <a:t>Направление 2. Соблюдение требований законодательства в сфере образования, в части выполнения лицензионных требований и соблюдение требований законодательства в сфере образования, в части выполнения лицензионных требований и условий</a:t>
          </a:r>
          <a:endParaRPr lang="ru-RU" sz="1400" dirty="0"/>
        </a:p>
      </dgm:t>
    </dgm:pt>
    <dgm:pt modelId="{23062619-D339-4DAA-95CD-7B93B2215AFD}" type="parTrans" cxnId="{38E2498D-38EE-4B8E-9CF2-D604EAA45F9F}">
      <dgm:prSet/>
      <dgm:spPr/>
      <dgm:t>
        <a:bodyPr/>
        <a:lstStyle/>
        <a:p>
          <a:endParaRPr lang="ru-RU" sz="1800"/>
        </a:p>
      </dgm:t>
    </dgm:pt>
    <dgm:pt modelId="{C51B4F59-F40B-4193-9FC4-AAD718DD95EA}" type="sibTrans" cxnId="{38E2498D-38EE-4B8E-9CF2-D604EAA45F9F}">
      <dgm:prSet/>
      <dgm:spPr/>
      <dgm:t>
        <a:bodyPr/>
        <a:lstStyle/>
        <a:p>
          <a:endParaRPr lang="ru-RU" sz="1800"/>
        </a:p>
      </dgm:t>
    </dgm:pt>
    <dgm:pt modelId="{ECB5E796-658F-48B9-A496-DF2E0485B29B}">
      <dgm:prSet phldrT="[Текст]" custT="1"/>
      <dgm:spPr/>
      <dgm:t>
        <a:bodyPr/>
        <a:lstStyle/>
        <a:p>
          <a:r>
            <a:rPr lang="ru-RU" sz="1200" dirty="0" smtClean="0"/>
            <a:t>Организация и проведение образовательного процесса</a:t>
          </a:r>
          <a:endParaRPr lang="ru-RU" sz="1200" dirty="0"/>
        </a:p>
      </dgm:t>
    </dgm:pt>
    <dgm:pt modelId="{D53A4B10-F7FD-4FB2-8D35-32DEE6708CF4}" type="parTrans" cxnId="{56992764-DF5F-4DF5-BE21-0E2B4804595F}">
      <dgm:prSet/>
      <dgm:spPr/>
      <dgm:t>
        <a:bodyPr/>
        <a:lstStyle/>
        <a:p>
          <a:endParaRPr lang="ru-RU" sz="1800"/>
        </a:p>
      </dgm:t>
    </dgm:pt>
    <dgm:pt modelId="{0E949C7F-FB0C-4B44-8F4A-86CA0456706D}" type="sibTrans" cxnId="{56992764-DF5F-4DF5-BE21-0E2B4804595F}">
      <dgm:prSet/>
      <dgm:spPr/>
      <dgm:t>
        <a:bodyPr/>
        <a:lstStyle/>
        <a:p>
          <a:endParaRPr lang="ru-RU" sz="1800"/>
        </a:p>
      </dgm:t>
    </dgm:pt>
    <dgm:pt modelId="{BBDDB7A2-094C-4307-833D-51E5B93B155F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/>
            <a:t>Направление 3. Соответствие федеральным государственным образовательным стандартам</a:t>
          </a:r>
          <a:endParaRPr lang="ru-RU" sz="1400" b="1" dirty="0">
            <a:solidFill>
              <a:srgbClr val="C00000"/>
            </a:solidFill>
          </a:endParaRPr>
        </a:p>
      </dgm:t>
    </dgm:pt>
    <dgm:pt modelId="{9ABFF540-3C00-4748-A224-42E3C837DB91}" type="parTrans" cxnId="{412E08AB-9D5D-4AC6-A509-9BBBD47391C9}">
      <dgm:prSet/>
      <dgm:spPr/>
      <dgm:t>
        <a:bodyPr/>
        <a:lstStyle/>
        <a:p>
          <a:endParaRPr lang="ru-RU" sz="1800"/>
        </a:p>
      </dgm:t>
    </dgm:pt>
    <dgm:pt modelId="{1E32277E-1892-44F3-981F-3E25AED6F5E1}" type="sibTrans" cxnId="{412E08AB-9D5D-4AC6-A509-9BBBD47391C9}">
      <dgm:prSet/>
      <dgm:spPr/>
      <dgm:t>
        <a:bodyPr/>
        <a:lstStyle/>
        <a:p>
          <a:endParaRPr lang="ru-RU" sz="1800"/>
        </a:p>
      </dgm:t>
    </dgm:pt>
    <dgm:pt modelId="{25E3121D-671B-4A30-9B5A-022DC6A32584}">
      <dgm:prSet phldrT="[Текст]"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ru-RU" sz="1200" dirty="0" smtClean="0"/>
            <a:t>Условия реализации основных образовательных программ</a:t>
          </a:r>
          <a:endParaRPr lang="ru-RU" sz="1200" dirty="0"/>
        </a:p>
      </dgm:t>
    </dgm:pt>
    <dgm:pt modelId="{E662C4A1-2A50-4626-85EB-51188E95AFA6}" type="parTrans" cxnId="{A4268E55-11D3-442A-9C92-F4061E1A3E89}">
      <dgm:prSet/>
      <dgm:spPr/>
      <dgm:t>
        <a:bodyPr/>
        <a:lstStyle/>
        <a:p>
          <a:endParaRPr lang="ru-RU" sz="1800"/>
        </a:p>
      </dgm:t>
    </dgm:pt>
    <dgm:pt modelId="{19D3CED0-6737-460F-954D-7E5747F74410}" type="sibTrans" cxnId="{A4268E55-11D3-442A-9C92-F4061E1A3E89}">
      <dgm:prSet/>
      <dgm:spPr/>
      <dgm:t>
        <a:bodyPr/>
        <a:lstStyle/>
        <a:p>
          <a:endParaRPr lang="ru-RU" sz="1800"/>
        </a:p>
      </dgm:t>
    </dgm:pt>
    <dgm:pt modelId="{B3914E59-DE53-4575-80DA-92CA9B24C54D}">
      <dgm:prSet phldrT="[Текст]" custT="1"/>
      <dgm:spPr/>
      <dgm:t>
        <a:bodyPr/>
        <a:lstStyle/>
        <a:p>
          <a:r>
            <a:rPr lang="ru-RU" sz="1200" dirty="0" smtClean="0"/>
            <a:t>Информационная открытость образовательной организации </a:t>
          </a:r>
          <a:endParaRPr lang="ru-RU" sz="1200" dirty="0"/>
        </a:p>
      </dgm:t>
    </dgm:pt>
    <dgm:pt modelId="{977DDA79-596D-4EB2-AB39-2A8B67B3CCF9}" type="parTrans" cxnId="{8E9746B0-6E85-48B2-A51F-CAFD0CDBEEFD}">
      <dgm:prSet/>
      <dgm:spPr/>
      <dgm:t>
        <a:bodyPr/>
        <a:lstStyle/>
        <a:p>
          <a:endParaRPr lang="ru-RU" sz="1800"/>
        </a:p>
      </dgm:t>
    </dgm:pt>
    <dgm:pt modelId="{93CE2889-2284-420E-BD73-9E4ECD61EBBD}" type="sibTrans" cxnId="{8E9746B0-6E85-48B2-A51F-CAFD0CDBEEFD}">
      <dgm:prSet/>
      <dgm:spPr/>
      <dgm:t>
        <a:bodyPr/>
        <a:lstStyle/>
        <a:p>
          <a:endParaRPr lang="ru-RU" sz="1800"/>
        </a:p>
      </dgm:t>
    </dgm:pt>
    <dgm:pt modelId="{834A730A-251E-4BA8-B449-2DE121380807}">
      <dgm:prSet phldrT="[Текст]" custT="1"/>
      <dgm:spPr/>
      <dgm:t>
        <a:bodyPr/>
        <a:lstStyle/>
        <a:p>
          <a:r>
            <a:rPr lang="ru-RU" sz="1200" dirty="0" smtClean="0"/>
            <a:t>Методическое обеспечение образовательного процесса</a:t>
          </a:r>
          <a:endParaRPr lang="ru-RU" sz="1200" dirty="0"/>
        </a:p>
      </dgm:t>
    </dgm:pt>
    <dgm:pt modelId="{8C12B235-9F8C-47E2-9D5B-697B3FC455B6}" type="parTrans" cxnId="{B3D0252C-8AD6-42F7-ACCB-A78D38EEA576}">
      <dgm:prSet/>
      <dgm:spPr/>
      <dgm:t>
        <a:bodyPr/>
        <a:lstStyle/>
        <a:p>
          <a:endParaRPr lang="ru-RU" sz="1800"/>
        </a:p>
      </dgm:t>
    </dgm:pt>
    <dgm:pt modelId="{96472843-AB9C-4A95-8E48-E404156BA1BC}" type="sibTrans" cxnId="{B3D0252C-8AD6-42F7-ACCB-A78D38EEA576}">
      <dgm:prSet/>
      <dgm:spPr/>
      <dgm:t>
        <a:bodyPr/>
        <a:lstStyle/>
        <a:p>
          <a:endParaRPr lang="ru-RU" sz="1800"/>
        </a:p>
      </dgm:t>
    </dgm:pt>
    <dgm:pt modelId="{4B157A09-1357-423B-AA16-AEB68E2D5482}">
      <dgm:prSet phldrT="[Текст]" custT="1"/>
      <dgm:spPr/>
      <dgm:t>
        <a:bodyPr/>
        <a:lstStyle/>
        <a:p>
          <a:r>
            <a:rPr lang="ru-RU" sz="1200" dirty="0" smtClean="0"/>
            <a:t>Кадровое обеспечение</a:t>
          </a:r>
          <a:endParaRPr lang="ru-RU" sz="1200" dirty="0"/>
        </a:p>
      </dgm:t>
    </dgm:pt>
    <dgm:pt modelId="{7CA167B8-EEA0-4AF3-A782-AE9957968072}" type="parTrans" cxnId="{BAF080E1-3624-4587-B0A1-26C2FF7F35A1}">
      <dgm:prSet/>
      <dgm:spPr/>
      <dgm:t>
        <a:bodyPr/>
        <a:lstStyle/>
        <a:p>
          <a:endParaRPr lang="ru-RU" sz="1800"/>
        </a:p>
      </dgm:t>
    </dgm:pt>
    <dgm:pt modelId="{FB965367-CEAF-4D5C-8174-63C4099A738C}" type="sibTrans" cxnId="{BAF080E1-3624-4587-B0A1-26C2FF7F35A1}">
      <dgm:prSet/>
      <dgm:spPr/>
      <dgm:t>
        <a:bodyPr/>
        <a:lstStyle/>
        <a:p>
          <a:endParaRPr lang="ru-RU" sz="1800"/>
        </a:p>
      </dgm:t>
    </dgm:pt>
    <dgm:pt modelId="{03A8218B-2226-47B5-8C9A-BE0F29DBD0CB}" type="pres">
      <dgm:prSet presAssocID="{3C0ABDEE-F0C1-4FDF-8FC7-5E5B68C3A967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692440-D92F-4150-A75B-BB729E241107}" type="pres">
      <dgm:prSet presAssocID="{2C4C06B8-DE1F-4143-BAB3-3D0CE82C24E7}" presName="compNode" presStyleCnt="0"/>
      <dgm:spPr/>
    </dgm:pt>
    <dgm:pt modelId="{8CF3DAB5-F336-46C3-92E2-CEBDA59BF649}" type="pres">
      <dgm:prSet presAssocID="{2C4C06B8-DE1F-4143-BAB3-3D0CE82C24E7}" presName="aNode" presStyleLbl="bgShp" presStyleIdx="0" presStyleCnt="3" custLinFactNeighborX="-2419"/>
      <dgm:spPr/>
      <dgm:t>
        <a:bodyPr/>
        <a:lstStyle/>
        <a:p>
          <a:endParaRPr lang="ru-RU"/>
        </a:p>
      </dgm:t>
    </dgm:pt>
    <dgm:pt modelId="{0CE935A2-003A-4D82-9A9B-BBCD5E34D182}" type="pres">
      <dgm:prSet presAssocID="{2C4C06B8-DE1F-4143-BAB3-3D0CE82C24E7}" presName="textNode" presStyleLbl="bgShp" presStyleIdx="0" presStyleCnt="3"/>
      <dgm:spPr/>
      <dgm:t>
        <a:bodyPr/>
        <a:lstStyle/>
        <a:p>
          <a:endParaRPr lang="ru-RU"/>
        </a:p>
      </dgm:t>
    </dgm:pt>
    <dgm:pt modelId="{5905D74B-FCD2-47CE-8E09-CEED77849D32}" type="pres">
      <dgm:prSet presAssocID="{2C4C06B8-DE1F-4143-BAB3-3D0CE82C24E7}" presName="compChildNode" presStyleCnt="0"/>
      <dgm:spPr/>
    </dgm:pt>
    <dgm:pt modelId="{61678C9F-00D0-4494-9E97-C5CE352E3078}" type="pres">
      <dgm:prSet presAssocID="{2C4C06B8-DE1F-4143-BAB3-3D0CE82C24E7}" presName="theInnerList" presStyleCnt="0"/>
      <dgm:spPr/>
    </dgm:pt>
    <dgm:pt modelId="{2A460E70-E4B1-4072-8322-8D6921F06CF5}" type="pres">
      <dgm:prSet presAssocID="{A1F99821-3A15-4F76-A7E5-03FC5C0083B5}" presName="childNode" presStyleLbl="node1" presStyleIdx="0" presStyleCnt="6" custScaleX="1133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A25ACF-D5E4-41CF-9EE9-F80F2CB80E15}" type="pres">
      <dgm:prSet presAssocID="{A1F99821-3A15-4F76-A7E5-03FC5C0083B5}" presName="aSpace2" presStyleCnt="0"/>
      <dgm:spPr/>
    </dgm:pt>
    <dgm:pt modelId="{680841D0-39EB-438E-80C4-2F051953CD59}" type="pres">
      <dgm:prSet presAssocID="{B3914E59-DE53-4575-80DA-92CA9B24C54D}" presName="childNode" presStyleLbl="node1" presStyleIdx="1" presStyleCnt="6" custScaleX="1133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3895DA-3675-4A37-B7FC-99EECC06EDD1}" type="pres">
      <dgm:prSet presAssocID="{2C4C06B8-DE1F-4143-BAB3-3D0CE82C24E7}" presName="aSpace" presStyleCnt="0"/>
      <dgm:spPr/>
    </dgm:pt>
    <dgm:pt modelId="{AEBB471C-B6CC-4AAB-8E10-14C84FB58431}" type="pres">
      <dgm:prSet presAssocID="{A85F5EA4-4763-4959-BC5C-D5D51AA66303}" presName="compNode" presStyleCnt="0"/>
      <dgm:spPr/>
    </dgm:pt>
    <dgm:pt modelId="{EBDFF921-00B6-415B-95F4-DB0505B840D5}" type="pres">
      <dgm:prSet presAssocID="{A85F5EA4-4763-4959-BC5C-D5D51AA66303}" presName="aNode" presStyleLbl="bgShp" presStyleIdx="1" presStyleCnt="3"/>
      <dgm:spPr/>
      <dgm:t>
        <a:bodyPr/>
        <a:lstStyle/>
        <a:p>
          <a:endParaRPr lang="ru-RU"/>
        </a:p>
      </dgm:t>
    </dgm:pt>
    <dgm:pt modelId="{2EFCAC47-92A9-421D-94D5-D36EE631F4BA}" type="pres">
      <dgm:prSet presAssocID="{A85F5EA4-4763-4959-BC5C-D5D51AA66303}" presName="textNode" presStyleLbl="bgShp" presStyleIdx="1" presStyleCnt="3"/>
      <dgm:spPr/>
      <dgm:t>
        <a:bodyPr/>
        <a:lstStyle/>
        <a:p>
          <a:endParaRPr lang="ru-RU"/>
        </a:p>
      </dgm:t>
    </dgm:pt>
    <dgm:pt modelId="{A613C9A7-8684-42A3-8A5E-E01DB1A79FEA}" type="pres">
      <dgm:prSet presAssocID="{A85F5EA4-4763-4959-BC5C-D5D51AA66303}" presName="compChildNode" presStyleCnt="0"/>
      <dgm:spPr/>
    </dgm:pt>
    <dgm:pt modelId="{5311AC49-37CB-4BE9-A932-40756EFFBBED}" type="pres">
      <dgm:prSet presAssocID="{A85F5EA4-4763-4959-BC5C-D5D51AA66303}" presName="theInnerList" presStyleCnt="0"/>
      <dgm:spPr/>
    </dgm:pt>
    <dgm:pt modelId="{40710C07-E091-405B-B407-5CDB171A1B93}" type="pres">
      <dgm:prSet presAssocID="{ECB5E796-658F-48B9-A496-DF2E0485B29B}" presName="childNode" presStyleLbl="node1" presStyleIdx="2" presStyleCnt="6" custScaleX="1133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73D795-A23C-418F-AE23-30D4CA5DE715}" type="pres">
      <dgm:prSet presAssocID="{ECB5E796-658F-48B9-A496-DF2E0485B29B}" presName="aSpace2" presStyleCnt="0"/>
      <dgm:spPr/>
    </dgm:pt>
    <dgm:pt modelId="{9D8E17CE-A732-4B53-945E-724404BAA5D6}" type="pres">
      <dgm:prSet presAssocID="{834A730A-251E-4BA8-B449-2DE121380807}" presName="childNode" presStyleLbl="node1" presStyleIdx="3" presStyleCnt="6" custScaleX="1133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FF740E-329A-41C8-AC45-5AA00F6EA02A}" type="pres">
      <dgm:prSet presAssocID="{834A730A-251E-4BA8-B449-2DE121380807}" presName="aSpace2" presStyleCnt="0"/>
      <dgm:spPr/>
    </dgm:pt>
    <dgm:pt modelId="{10B13EB0-AC3E-4917-A343-43E2B495E8EA}" type="pres">
      <dgm:prSet presAssocID="{4B157A09-1357-423B-AA16-AEB68E2D5482}" presName="childNode" presStyleLbl="node1" presStyleIdx="4" presStyleCnt="6" custScaleX="1133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A4678D-45B5-412C-91D1-0741E89B3136}" type="pres">
      <dgm:prSet presAssocID="{A85F5EA4-4763-4959-BC5C-D5D51AA66303}" presName="aSpace" presStyleCnt="0"/>
      <dgm:spPr/>
    </dgm:pt>
    <dgm:pt modelId="{BC80E58B-B5D2-4C7E-85A4-F410EC8456AB}" type="pres">
      <dgm:prSet presAssocID="{BBDDB7A2-094C-4307-833D-51E5B93B155F}" presName="compNode" presStyleCnt="0"/>
      <dgm:spPr/>
    </dgm:pt>
    <dgm:pt modelId="{FA72006F-8428-4876-9B60-666C67BB4520}" type="pres">
      <dgm:prSet presAssocID="{BBDDB7A2-094C-4307-833D-51E5B93B155F}" presName="aNode" presStyleLbl="bgShp" presStyleIdx="2" presStyleCnt="3" custLinFactNeighborY="-1163"/>
      <dgm:spPr/>
      <dgm:t>
        <a:bodyPr/>
        <a:lstStyle/>
        <a:p>
          <a:endParaRPr lang="ru-RU"/>
        </a:p>
      </dgm:t>
    </dgm:pt>
    <dgm:pt modelId="{73BB0C76-79C7-4E2E-A291-E3CA9D9E57A2}" type="pres">
      <dgm:prSet presAssocID="{BBDDB7A2-094C-4307-833D-51E5B93B155F}" presName="textNode" presStyleLbl="bgShp" presStyleIdx="2" presStyleCnt="3"/>
      <dgm:spPr/>
      <dgm:t>
        <a:bodyPr/>
        <a:lstStyle/>
        <a:p>
          <a:endParaRPr lang="ru-RU"/>
        </a:p>
      </dgm:t>
    </dgm:pt>
    <dgm:pt modelId="{C3638FD1-FC50-4B8E-9032-1F662724064C}" type="pres">
      <dgm:prSet presAssocID="{BBDDB7A2-094C-4307-833D-51E5B93B155F}" presName="compChildNode" presStyleCnt="0"/>
      <dgm:spPr/>
    </dgm:pt>
    <dgm:pt modelId="{0C379B15-EA76-44BA-A0FD-0B6FA51C31B9}" type="pres">
      <dgm:prSet presAssocID="{BBDDB7A2-094C-4307-833D-51E5B93B155F}" presName="theInnerList" presStyleCnt="0"/>
      <dgm:spPr/>
    </dgm:pt>
    <dgm:pt modelId="{69EF93E9-711B-4CDD-AB21-413AC8EEC4AF}" type="pres">
      <dgm:prSet presAssocID="{25E3121D-671B-4A30-9B5A-022DC6A32584}" presName="childNode" presStyleLbl="node1" presStyleIdx="5" presStyleCnt="6" custScaleX="1133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2E08AB-9D5D-4AC6-A509-9BBBD47391C9}" srcId="{3C0ABDEE-F0C1-4FDF-8FC7-5E5B68C3A967}" destId="{BBDDB7A2-094C-4307-833D-51E5B93B155F}" srcOrd="2" destOrd="0" parTransId="{9ABFF540-3C00-4748-A224-42E3C837DB91}" sibTransId="{1E32277E-1892-44F3-981F-3E25AED6F5E1}"/>
    <dgm:cxn modelId="{02F9FFC2-CC12-49E1-B650-3647FBF29AD4}" type="presOf" srcId="{A85F5EA4-4763-4959-BC5C-D5D51AA66303}" destId="{EBDFF921-00B6-415B-95F4-DB0505B840D5}" srcOrd="0" destOrd="0" presId="urn:microsoft.com/office/officeart/2005/8/layout/lProcess2"/>
    <dgm:cxn modelId="{E75AC02D-63D1-4B9E-A2EE-1EA105CBD75A}" type="presOf" srcId="{2C4C06B8-DE1F-4143-BAB3-3D0CE82C24E7}" destId="{0CE935A2-003A-4D82-9A9B-BBCD5E34D182}" srcOrd="1" destOrd="0" presId="urn:microsoft.com/office/officeart/2005/8/layout/lProcess2"/>
    <dgm:cxn modelId="{D208D0DF-71B5-4CA6-8780-18E51067A02D}" type="presOf" srcId="{ECB5E796-658F-48B9-A496-DF2E0485B29B}" destId="{40710C07-E091-405B-B407-5CDB171A1B93}" srcOrd="0" destOrd="0" presId="urn:microsoft.com/office/officeart/2005/8/layout/lProcess2"/>
    <dgm:cxn modelId="{56992764-DF5F-4DF5-BE21-0E2B4804595F}" srcId="{A85F5EA4-4763-4959-BC5C-D5D51AA66303}" destId="{ECB5E796-658F-48B9-A496-DF2E0485B29B}" srcOrd="0" destOrd="0" parTransId="{D53A4B10-F7FD-4FB2-8D35-32DEE6708CF4}" sibTransId="{0E949C7F-FB0C-4B44-8F4A-86CA0456706D}"/>
    <dgm:cxn modelId="{E9EE9873-913A-4D75-9A02-046350B746AD}" type="presOf" srcId="{25E3121D-671B-4A30-9B5A-022DC6A32584}" destId="{69EF93E9-711B-4CDD-AB21-413AC8EEC4AF}" srcOrd="0" destOrd="0" presId="urn:microsoft.com/office/officeart/2005/8/layout/lProcess2"/>
    <dgm:cxn modelId="{A78DC3BE-8430-4A70-BACC-9F2B3960EBCE}" type="presOf" srcId="{BBDDB7A2-094C-4307-833D-51E5B93B155F}" destId="{FA72006F-8428-4876-9B60-666C67BB4520}" srcOrd="0" destOrd="0" presId="urn:microsoft.com/office/officeart/2005/8/layout/lProcess2"/>
    <dgm:cxn modelId="{89EC4F10-53F3-47EF-9513-973D9ED015C3}" type="presOf" srcId="{A85F5EA4-4763-4959-BC5C-D5D51AA66303}" destId="{2EFCAC47-92A9-421D-94D5-D36EE631F4BA}" srcOrd="1" destOrd="0" presId="urn:microsoft.com/office/officeart/2005/8/layout/lProcess2"/>
    <dgm:cxn modelId="{28185453-BDA1-4A82-895D-7CFAD7C4684C}" type="presOf" srcId="{A1F99821-3A15-4F76-A7E5-03FC5C0083B5}" destId="{2A460E70-E4B1-4072-8322-8D6921F06CF5}" srcOrd="0" destOrd="0" presId="urn:microsoft.com/office/officeart/2005/8/layout/lProcess2"/>
    <dgm:cxn modelId="{29854486-8269-4718-9CCA-CAA89082397C}" srcId="{2C4C06B8-DE1F-4143-BAB3-3D0CE82C24E7}" destId="{A1F99821-3A15-4F76-A7E5-03FC5C0083B5}" srcOrd="0" destOrd="0" parTransId="{8EBFF762-F602-4DF2-AE61-30B3D3C2962E}" sibTransId="{E4150D99-E6D5-44DE-8C1D-25F502C3FB7D}"/>
    <dgm:cxn modelId="{5B332541-C97C-430D-AE33-F784B9C2AE79}" type="presOf" srcId="{BBDDB7A2-094C-4307-833D-51E5B93B155F}" destId="{73BB0C76-79C7-4E2E-A291-E3CA9D9E57A2}" srcOrd="1" destOrd="0" presId="urn:microsoft.com/office/officeart/2005/8/layout/lProcess2"/>
    <dgm:cxn modelId="{A4268E55-11D3-442A-9C92-F4061E1A3E89}" srcId="{BBDDB7A2-094C-4307-833D-51E5B93B155F}" destId="{25E3121D-671B-4A30-9B5A-022DC6A32584}" srcOrd="0" destOrd="0" parTransId="{E662C4A1-2A50-4626-85EB-51188E95AFA6}" sibTransId="{19D3CED0-6737-460F-954D-7E5747F74410}"/>
    <dgm:cxn modelId="{B83F8E40-F4DB-4E59-BD01-D27A43431041}" srcId="{3C0ABDEE-F0C1-4FDF-8FC7-5E5B68C3A967}" destId="{2C4C06B8-DE1F-4143-BAB3-3D0CE82C24E7}" srcOrd="0" destOrd="0" parTransId="{E0CB1CCA-3C8F-4D9F-B1CE-402916DB361D}" sibTransId="{A5B90330-DACC-4569-8E43-B8AEF93A7CC0}"/>
    <dgm:cxn modelId="{38E2498D-38EE-4B8E-9CF2-D604EAA45F9F}" srcId="{3C0ABDEE-F0C1-4FDF-8FC7-5E5B68C3A967}" destId="{A85F5EA4-4763-4959-BC5C-D5D51AA66303}" srcOrd="1" destOrd="0" parTransId="{23062619-D339-4DAA-95CD-7B93B2215AFD}" sibTransId="{C51B4F59-F40B-4193-9FC4-AAD718DD95EA}"/>
    <dgm:cxn modelId="{17AD302D-A981-4549-8E1C-D4C6069B9E0C}" type="presOf" srcId="{4B157A09-1357-423B-AA16-AEB68E2D5482}" destId="{10B13EB0-AC3E-4917-A343-43E2B495E8EA}" srcOrd="0" destOrd="0" presId="urn:microsoft.com/office/officeart/2005/8/layout/lProcess2"/>
    <dgm:cxn modelId="{DDB56F68-B6B9-45B2-848B-5A60426CE46E}" type="presOf" srcId="{834A730A-251E-4BA8-B449-2DE121380807}" destId="{9D8E17CE-A732-4B53-945E-724404BAA5D6}" srcOrd="0" destOrd="0" presId="urn:microsoft.com/office/officeart/2005/8/layout/lProcess2"/>
    <dgm:cxn modelId="{43F8F37F-8616-4AC6-9271-E1D2DDF78351}" type="presOf" srcId="{3C0ABDEE-F0C1-4FDF-8FC7-5E5B68C3A967}" destId="{03A8218B-2226-47B5-8C9A-BE0F29DBD0CB}" srcOrd="0" destOrd="0" presId="urn:microsoft.com/office/officeart/2005/8/layout/lProcess2"/>
    <dgm:cxn modelId="{91D334CD-8A31-424B-B9EC-B10072C6A5D0}" type="presOf" srcId="{B3914E59-DE53-4575-80DA-92CA9B24C54D}" destId="{680841D0-39EB-438E-80C4-2F051953CD59}" srcOrd="0" destOrd="0" presId="urn:microsoft.com/office/officeart/2005/8/layout/lProcess2"/>
    <dgm:cxn modelId="{B3D0252C-8AD6-42F7-ACCB-A78D38EEA576}" srcId="{A85F5EA4-4763-4959-BC5C-D5D51AA66303}" destId="{834A730A-251E-4BA8-B449-2DE121380807}" srcOrd="1" destOrd="0" parTransId="{8C12B235-9F8C-47E2-9D5B-697B3FC455B6}" sibTransId="{96472843-AB9C-4A95-8E48-E404156BA1BC}"/>
    <dgm:cxn modelId="{BAF080E1-3624-4587-B0A1-26C2FF7F35A1}" srcId="{A85F5EA4-4763-4959-BC5C-D5D51AA66303}" destId="{4B157A09-1357-423B-AA16-AEB68E2D5482}" srcOrd="2" destOrd="0" parTransId="{7CA167B8-EEA0-4AF3-A782-AE9957968072}" sibTransId="{FB965367-CEAF-4D5C-8174-63C4099A738C}"/>
    <dgm:cxn modelId="{8E9746B0-6E85-48B2-A51F-CAFD0CDBEEFD}" srcId="{2C4C06B8-DE1F-4143-BAB3-3D0CE82C24E7}" destId="{B3914E59-DE53-4575-80DA-92CA9B24C54D}" srcOrd="1" destOrd="0" parTransId="{977DDA79-596D-4EB2-AB39-2A8B67B3CCF9}" sibTransId="{93CE2889-2284-420E-BD73-9E4ECD61EBBD}"/>
    <dgm:cxn modelId="{84EAB738-C9F1-4EEC-A21E-FC57C0E29E9A}" type="presOf" srcId="{2C4C06B8-DE1F-4143-BAB3-3D0CE82C24E7}" destId="{8CF3DAB5-F336-46C3-92E2-CEBDA59BF649}" srcOrd="0" destOrd="0" presId="urn:microsoft.com/office/officeart/2005/8/layout/lProcess2"/>
    <dgm:cxn modelId="{65208C77-FFA8-4879-A4D6-DA04C58B8738}" type="presParOf" srcId="{03A8218B-2226-47B5-8C9A-BE0F29DBD0CB}" destId="{E6692440-D92F-4150-A75B-BB729E241107}" srcOrd="0" destOrd="0" presId="urn:microsoft.com/office/officeart/2005/8/layout/lProcess2"/>
    <dgm:cxn modelId="{8F0A5051-1D6C-4078-90BF-23DC77AF924E}" type="presParOf" srcId="{E6692440-D92F-4150-A75B-BB729E241107}" destId="{8CF3DAB5-F336-46C3-92E2-CEBDA59BF649}" srcOrd="0" destOrd="0" presId="urn:microsoft.com/office/officeart/2005/8/layout/lProcess2"/>
    <dgm:cxn modelId="{B555E89B-730E-4FA7-93AC-458E3C3A70FC}" type="presParOf" srcId="{E6692440-D92F-4150-A75B-BB729E241107}" destId="{0CE935A2-003A-4D82-9A9B-BBCD5E34D182}" srcOrd="1" destOrd="0" presId="urn:microsoft.com/office/officeart/2005/8/layout/lProcess2"/>
    <dgm:cxn modelId="{4E1AD8B9-27DF-4738-9135-995BB4A32EB0}" type="presParOf" srcId="{E6692440-D92F-4150-A75B-BB729E241107}" destId="{5905D74B-FCD2-47CE-8E09-CEED77849D32}" srcOrd="2" destOrd="0" presId="urn:microsoft.com/office/officeart/2005/8/layout/lProcess2"/>
    <dgm:cxn modelId="{AD50087C-4129-4D01-9B4E-150875296690}" type="presParOf" srcId="{5905D74B-FCD2-47CE-8E09-CEED77849D32}" destId="{61678C9F-00D0-4494-9E97-C5CE352E3078}" srcOrd="0" destOrd="0" presId="urn:microsoft.com/office/officeart/2005/8/layout/lProcess2"/>
    <dgm:cxn modelId="{4065F4CF-A219-4E85-813D-1C49AEEB4FD4}" type="presParOf" srcId="{61678C9F-00D0-4494-9E97-C5CE352E3078}" destId="{2A460E70-E4B1-4072-8322-8D6921F06CF5}" srcOrd="0" destOrd="0" presId="urn:microsoft.com/office/officeart/2005/8/layout/lProcess2"/>
    <dgm:cxn modelId="{2F458A56-3F27-4344-A61E-0E7B04083C6B}" type="presParOf" srcId="{61678C9F-00D0-4494-9E97-C5CE352E3078}" destId="{25A25ACF-D5E4-41CF-9EE9-F80F2CB80E15}" srcOrd="1" destOrd="0" presId="urn:microsoft.com/office/officeart/2005/8/layout/lProcess2"/>
    <dgm:cxn modelId="{1EF4BA9E-7540-47A2-99F7-DF48CC00BBB0}" type="presParOf" srcId="{61678C9F-00D0-4494-9E97-C5CE352E3078}" destId="{680841D0-39EB-438E-80C4-2F051953CD59}" srcOrd="2" destOrd="0" presId="urn:microsoft.com/office/officeart/2005/8/layout/lProcess2"/>
    <dgm:cxn modelId="{0183410E-EDCA-4948-A04A-25DB42590E76}" type="presParOf" srcId="{03A8218B-2226-47B5-8C9A-BE0F29DBD0CB}" destId="{7D3895DA-3675-4A37-B7FC-99EECC06EDD1}" srcOrd="1" destOrd="0" presId="urn:microsoft.com/office/officeart/2005/8/layout/lProcess2"/>
    <dgm:cxn modelId="{06C1FCBF-62F6-4D3A-8316-3F95B633A885}" type="presParOf" srcId="{03A8218B-2226-47B5-8C9A-BE0F29DBD0CB}" destId="{AEBB471C-B6CC-4AAB-8E10-14C84FB58431}" srcOrd="2" destOrd="0" presId="urn:microsoft.com/office/officeart/2005/8/layout/lProcess2"/>
    <dgm:cxn modelId="{A17A5E34-F518-4741-A2FC-B2B8D321CF18}" type="presParOf" srcId="{AEBB471C-B6CC-4AAB-8E10-14C84FB58431}" destId="{EBDFF921-00B6-415B-95F4-DB0505B840D5}" srcOrd="0" destOrd="0" presId="urn:microsoft.com/office/officeart/2005/8/layout/lProcess2"/>
    <dgm:cxn modelId="{66A2BA88-6FBE-414F-B75E-11722D1E1BBB}" type="presParOf" srcId="{AEBB471C-B6CC-4AAB-8E10-14C84FB58431}" destId="{2EFCAC47-92A9-421D-94D5-D36EE631F4BA}" srcOrd="1" destOrd="0" presId="urn:microsoft.com/office/officeart/2005/8/layout/lProcess2"/>
    <dgm:cxn modelId="{5A3A7D01-ABC7-4391-AE16-6367BF243005}" type="presParOf" srcId="{AEBB471C-B6CC-4AAB-8E10-14C84FB58431}" destId="{A613C9A7-8684-42A3-8A5E-E01DB1A79FEA}" srcOrd="2" destOrd="0" presId="urn:microsoft.com/office/officeart/2005/8/layout/lProcess2"/>
    <dgm:cxn modelId="{EB12CBC5-19CC-47B3-A1C4-16FD0668B408}" type="presParOf" srcId="{A613C9A7-8684-42A3-8A5E-E01DB1A79FEA}" destId="{5311AC49-37CB-4BE9-A932-40756EFFBBED}" srcOrd="0" destOrd="0" presId="urn:microsoft.com/office/officeart/2005/8/layout/lProcess2"/>
    <dgm:cxn modelId="{90B96141-DC36-4E54-BC5E-8D8D44307A61}" type="presParOf" srcId="{5311AC49-37CB-4BE9-A932-40756EFFBBED}" destId="{40710C07-E091-405B-B407-5CDB171A1B93}" srcOrd="0" destOrd="0" presId="urn:microsoft.com/office/officeart/2005/8/layout/lProcess2"/>
    <dgm:cxn modelId="{392B185D-28CC-4A36-9647-DC98A05DA50D}" type="presParOf" srcId="{5311AC49-37CB-4BE9-A932-40756EFFBBED}" destId="{8473D795-A23C-418F-AE23-30D4CA5DE715}" srcOrd="1" destOrd="0" presId="urn:microsoft.com/office/officeart/2005/8/layout/lProcess2"/>
    <dgm:cxn modelId="{8196ABC7-958C-4CD1-9893-B7B99C317ADE}" type="presParOf" srcId="{5311AC49-37CB-4BE9-A932-40756EFFBBED}" destId="{9D8E17CE-A732-4B53-945E-724404BAA5D6}" srcOrd="2" destOrd="0" presId="urn:microsoft.com/office/officeart/2005/8/layout/lProcess2"/>
    <dgm:cxn modelId="{B1F95DC5-D0FF-4A91-A766-836E12578FA1}" type="presParOf" srcId="{5311AC49-37CB-4BE9-A932-40756EFFBBED}" destId="{40FF740E-329A-41C8-AC45-5AA00F6EA02A}" srcOrd="3" destOrd="0" presId="urn:microsoft.com/office/officeart/2005/8/layout/lProcess2"/>
    <dgm:cxn modelId="{026C54BF-8B8F-407E-B9BD-CFF0B7565043}" type="presParOf" srcId="{5311AC49-37CB-4BE9-A932-40756EFFBBED}" destId="{10B13EB0-AC3E-4917-A343-43E2B495E8EA}" srcOrd="4" destOrd="0" presId="urn:microsoft.com/office/officeart/2005/8/layout/lProcess2"/>
    <dgm:cxn modelId="{1EC0B0E3-3C0A-4013-ABFD-E8B1D8C7F0F6}" type="presParOf" srcId="{03A8218B-2226-47B5-8C9A-BE0F29DBD0CB}" destId="{1DA4678D-45B5-412C-91D1-0741E89B3136}" srcOrd="3" destOrd="0" presId="urn:microsoft.com/office/officeart/2005/8/layout/lProcess2"/>
    <dgm:cxn modelId="{A190975E-0EAF-4844-BAD4-47F81BA8843E}" type="presParOf" srcId="{03A8218B-2226-47B5-8C9A-BE0F29DBD0CB}" destId="{BC80E58B-B5D2-4C7E-85A4-F410EC8456AB}" srcOrd="4" destOrd="0" presId="urn:microsoft.com/office/officeart/2005/8/layout/lProcess2"/>
    <dgm:cxn modelId="{51353D31-FF95-4F71-B592-367063586DE5}" type="presParOf" srcId="{BC80E58B-B5D2-4C7E-85A4-F410EC8456AB}" destId="{FA72006F-8428-4876-9B60-666C67BB4520}" srcOrd="0" destOrd="0" presId="urn:microsoft.com/office/officeart/2005/8/layout/lProcess2"/>
    <dgm:cxn modelId="{446EFAA2-B6B8-4E0C-86D0-ED03B6919FB8}" type="presParOf" srcId="{BC80E58B-B5D2-4C7E-85A4-F410EC8456AB}" destId="{73BB0C76-79C7-4E2E-A291-E3CA9D9E57A2}" srcOrd="1" destOrd="0" presId="urn:microsoft.com/office/officeart/2005/8/layout/lProcess2"/>
    <dgm:cxn modelId="{987B33ED-1EFC-4B3F-8737-42032CDF1283}" type="presParOf" srcId="{BC80E58B-B5D2-4C7E-85A4-F410EC8456AB}" destId="{C3638FD1-FC50-4B8E-9032-1F662724064C}" srcOrd="2" destOrd="0" presId="urn:microsoft.com/office/officeart/2005/8/layout/lProcess2"/>
    <dgm:cxn modelId="{6FAC04C9-7EFC-483B-B416-1C580C7CC3B3}" type="presParOf" srcId="{C3638FD1-FC50-4B8E-9032-1F662724064C}" destId="{0C379B15-EA76-44BA-A0FD-0B6FA51C31B9}" srcOrd="0" destOrd="0" presId="urn:microsoft.com/office/officeart/2005/8/layout/lProcess2"/>
    <dgm:cxn modelId="{0EB111C4-D537-4E56-A9C1-116BC14DDBA5}" type="presParOf" srcId="{0C379B15-EA76-44BA-A0FD-0B6FA51C31B9}" destId="{69EF93E9-711B-4CDD-AB21-413AC8EEC4AF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B2BF48-2BC4-4CB8-8FCE-F5175AE03174}">
      <dsp:nvSpPr>
        <dsp:cNvPr id="0" name=""/>
        <dsp:cNvSpPr/>
      </dsp:nvSpPr>
      <dsp:spPr>
        <a:xfrm>
          <a:off x="162129" y="2376268"/>
          <a:ext cx="2827505" cy="931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Мониторинг Рособрнадзора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системы образования </a:t>
          </a:r>
        </a:p>
      </dsp:txBody>
      <dsp:txXfrm>
        <a:off x="162129" y="2376268"/>
        <a:ext cx="2827505" cy="931791"/>
      </dsp:txXfrm>
    </dsp:sp>
    <dsp:sp modelId="{97B7D494-582F-4FB1-ADE5-F1697634FB81}">
      <dsp:nvSpPr>
        <dsp:cNvPr id="0" name=""/>
        <dsp:cNvSpPr/>
      </dsp:nvSpPr>
      <dsp:spPr>
        <a:xfrm>
          <a:off x="187869" y="2031983"/>
          <a:ext cx="224915" cy="2249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CFC362-4C7A-44D9-8B02-87D0E65C8166}">
      <dsp:nvSpPr>
        <dsp:cNvPr id="0" name=""/>
        <dsp:cNvSpPr/>
      </dsp:nvSpPr>
      <dsp:spPr>
        <a:xfrm>
          <a:off x="345310" y="1717101"/>
          <a:ext cx="224915" cy="2249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195578-D16C-46B6-B5A3-99693FDCEDA7}">
      <dsp:nvSpPr>
        <dsp:cNvPr id="0" name=""/>
        <dsp:cNvSpPr/>
      </dsp:nvSpPr>
      <dsp:spPr>
        <a:xfrm>
          <a:off x="723168" y="1780078"/>
          <a:ext cx="353438" cy="3534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491825-FA84-4E01-9F0A-3BB83859841C}">
      <dsp:nvSpPr>
        <dsp:cNvPr id="0" name=""/>
        <dsp:cNvSpPr/>
      </dsp:nvSpPr>
      <dsp:spPr>
        <a:xfrm>
          <a:off x="1038049" y="1433708"/>
          <a:ext cx="224915" cy="2249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4D5F6D-A411-41D0-8F39-628FA0C076F3}">
      <dsp:nvSpPr>
        <dsp:cNvPr id="0" name=""/>
        <dsp:cNvSpPr/>
      </dsp:nvSpPr>
      <dsp:spPr>
        <a:xfrm>
          <a:off x="1447394" y="1307756"/>
          <a:ext cx="224915" cy="2249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B5F7E3-FABF-4DFC-9A99-B1475431F95C}">
      <dsp:nvSpPr>
        <dsp:cNvPr id="0" name=""/>
        <dsp:cNvSpPr/>
      </dsp:nvSpPr>
      <dsp:spPr>
        <a:xfrm>
          <a:off x="1951204" y="1528173"/>
          <a:ext cx="224915" cy="2249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FFD5C8-0F55-4BAD-B137-12BC30FB4D3F}">
      <dsp:nvSpPr>
        <dsp:cNvPr id="0" name=""/>
        <dsp:cNvSpPr/>
      </dsp:nvSpPr>
      <dsp:spPr>
        <a:xfrm>
          <a:off x="2266086" y="1685613"/>
          <a:ext cx="353438" cy="3534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767CC5-CAE7-4B2C-8027-FFB139435BF7}">
      <dsp:nvSpPr>
        <dsp:cNvPr id="0" name=""/>
        <dsp:cNvSpPr/>
      </dsp:nvSpPr>
      <dsp:spPr>
        <a:xfrm>
          <a:off x="2706919" y="2031983"/>
          <a:ext cx="224915" cy="2249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FBE224-5602-468E-A11D-1176A85F4B1F}">
      <dsp:nvSpPr>
        <dsp:cNvPr id="0" name=""/>
        <dsp:cNvSpPr/>
      </dsp:nvSpPr>
      <dsp:spPr>
        <a:xfrm>
          <a:off x="2895848" y="2378352"/>
          <a:ext cx="224915" cy="2249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6107A2-9293-4BEB-A3C8-9236C4F95C69}">
      <dsp:nvSpPr>
        <dsp:cNvPr id="0" name=""/>
        <dsp:cNvSpPr/>
      </dsp:nvSpPr>
      <dsp:spPr>
        <a:xfrm>
          <a:off x="1258466" y="1717101"/>
          <a:ext cx="578353" cy="5783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2C9CA-0230-4D40-950B-726D9689DE7D}">
      <dsp:nvSpPr>
        <dsp:cNvPr id="0" name=""/>
        <dsp:cNvSpPr/>
      </dsp:nvSpPr>
      <dsp:spPr>
        <a:xfrm>
          <a:off x="30429" y="2913650"/>
          <a:ext cx="224915" cy="2249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C88BF7-6945-4FDB-8BE7-46F92FE2CFD7}">
      <dsp:nvSpPr>
        <dsp:cNvPr id="0" name=""/>
        <dsp:cNvSpPr/>
      </dsp:nvSpPr>
      <dsp:spPr>
        <a:xfrm>
          <a:off x="219358" y="3197043"/>
          <a:ext cx="353438" cy="3534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1550B0-0621-42A4-AEC7-C4D7B5849D95}">
      <dsp:nvSpPr>
        <dsp:cNvPr id="0" name=""/>
        <dsp:cNvSpPr/>
      </dsp:nvSpPr>
      <dsp:spPr>
        <a:xfrm>
          <a:off x="691679" y="3448948"/>
          <a:ext cx="514091" cy="5140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D6A110-15D3-4DEB-ADB3-829776B25D29}">
      <dsp:nvSpPr>
        <dsp:cNvPr id="0" name=""/>
        <dsp:cNvSpPr/>
      </dsp:nvSpPr>
      <dsp:spPr>
        <a:xfrm>
          <a:off x="1352930" y="3858294"/>
          <a:ext cx="224915" cy="2249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F54F7D-CA22-410B-A5E3-3619D55A425A}">
      <dsp:nvSpPr>
        <dsp:cNvPr id="0" name=""/>
        <dsp:cNvSpPr/>
      </dsp:nvSpPr>
      <dsp:spPr>
        <a:xfrm>
          <a:off x="1478883" y="3448948"/>
          <a:ext cx="353438" cy="3534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8CBEBB-DC8B-45F2-BB9E-5CBD28541297}">
      <dsp:nvSpPr>
        <dsp:cNvPr id="0" name=""/>
        <dsp:cNvSpPr/>
      </dsp:nvSpPr>
      <dsp:spPr>
        <a:xfrm>
          <a:off x="1793764" y="3889782"/>
          <a:ext cx="224915" cy="2249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19CD58-B905-4D2D-9637-0925F86F79D4}">
      <dsp:nvSpPr>
        <dsp:cNvPr id="0" name=""/>
        <dsp:cNvSpPr/>
      </dsp:nvSpPr>
      <dsp:spPr>
        <a:xfrm>
          <a:off x="2077157" y="3385972"/>
          <a:ext cx="514091" cy="5140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D63E1F-0C1D-4C1C-AEEA-3BA71017441E}">
      <dsp:nvSpPr>
        <dsp:cNvPr id="0" name=""/>
        <dsp:cNvSpPr/>
      </dsp:nvSpPr>
      <dsp:spPr>
        <a:xfrm>
          <a:off x="2769896" y="3260020"/>
          <a:ext cx="353438" cy="3534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334663-D06D-4665-B2A6-87990B409BD8}">
      <dsp:nvSpPr>
        <dsp:cNvPr id="0" name=""/>
        <dsp:cNvSpPr/>
      </dsp:nvSpPr>
      <dsp:spPr>
        <a:xfrm>
          <a:off x="3123334" y="1779554"/>
          <a:ext cx="1037997" cy="1981650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F02916-E44E-4754-8C37-860272577FAF}">
      <dsp:nvSpPr>
        <dsp:cNvPr id="0" name=""/>
        <dsp:cNvSpPr/>
      </dsp:nvSpPr>
      <dsp:spPr>
        <a:xfrm>
          <a:off x="4161331" y="1780516"/>
          <a:ext cx="2830902" cy="19816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Государственный контроль и надзор в сфере образования</a:t>
          </a:r>
          <a:endParaRPr lang="ru-RU" sz="1800" kern="1200" dirty="0"/>
        </a:p>
      </dsp:txBody>
      <dsp:txXfrm>
        <a:off x="4161331" y="1780516"/>
        <a:ext cx="2830902" cy="1981631"/>
      </dsp:txXfrm>
    </dsp:sp>
    <dsp:sp modelId="{C6E91790-F6DB-4440-ADAA-613585A6A7C4}">
      <dsp:nvSpPr>
        <dsp:cNvPr id="0" name=""/>
        <dsp:cNvSpPr/>
      </dsp:nvSpPr>
      <dsp:spPr>
        <a:xfrm>
          <a:off x="6992234" y="1779554"/>
          <a:ext cx="1037997" cy="1981650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CAAE63-92D8-4D08-B5BD-B490663F5811}">
      <dsp:nvSpPr>
        <dsp:cNvPr id="0" name=""/>
        <dsp:cNvSpPr/>
      </dsp:nvSpPr>
      <dsp:spPr>
        <a:xfrm>
          <a:off x="8143467" y="1615786"/>
          <a:ext cx="2406266" cy="24062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Качество образования </a:t>
          </a:r>
          <a:endParaRPr lang="ru-RU" sz="1800" kern="1200" dirty="0"/>
        </a:p>
      </dsp:txBody>
      <dsp:txXfrm>
        <a:off x="8495856" y="1968175"/>
        <a:ext cx="1701488" cy="170148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CAC89-9B96-40CD-9E4C-B5D1AF6B5490}">
      <dsp:nvSpPr>
        <dsp:cNvPr id="0" name=""/>
        <dsp:cNvSpPr/>
      </dsp:nvSpPr>
      <dsp:spPr>
        <a:xfrm rot="10800000">
          <a:off x="0" y="95481"/>
          <a:ext cx="6100014" cy="1092087"/>
        </a:xfrm>
        <a:prstGeom prst="trapezoid">
          <a:avLst>
            <a:gd name="adj" fmla="val 48281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Georgia" panose="02040502050405020303" pitchFamily="18" charset="0"/>
            </a:rPr>
            <a:t>1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Georgia" panose="02040502050405020303" pitchFamily="18" charset="0"/>
            </a:rPr>
            <a:t>(источник – результаты мониторинга Минобрнауки России)</a:t>
          </a:r>
          <a:endParaRPr lang="ru-RU" sz="1400" kern="1200" dirty="0">
            <a:latin typeface="Georgia" panose="02040502050405020303" pitchFamily="18" charset="0"/>
          </a:endParaRPr>
        </a:p>
      </dsp:txBody>
      <dsp:txXfrm rot="-10800000">
        <a:off x="1067502" y="95481"/>
        <a:ext cx="3965009" cy="1092087"/>
      </dsp:txXfrm>
    </dsp:sp>
    <dsp:sp modelId="{1B43406E-8EA2-4870-8227-3ABCDF2FBE9F}">
      <dsp:nvSpPr>
        <dsp:cNvPr id="0" name=""/>
        <dsp:cNvSpPr/>
      </dsp:nvSpPr>
      <dsp:spPr>
        <a:xfrm rot="10800000">
          <a:off x="527271" y="1187568"/>
          <a:ext cx="5045471" cy="1092087"/>
        </a:xfrm>
        <a:prstGeom prst="trapezoid">
          <a:avLst>
            <a:gd name="adj" fmla="val 48281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Georgia" panose="02040502050405020303" pitchFamily="18" charset="0"/>
            </a:rPr>
            <a:t>2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Georgia" panose="02040502050405020303" pitchFamily="18" charset="0"/>
            </a:rPr>
            <a:t>(источник – ФИС ГИА и приема)</a:t>
          </a:r>
        </a:p>
      </dsp:txBody>
      <dsp:txXfrm rot="-10800000">
        <a:off x="1410229" y="1187568"/>
        <a:ext cx="3279556" cy="1092087"/>
      </dsp:txXfrm>
    </dsp:sp>
    <dsp:sp modelId="{71AAEBC9-2200-4830-8EA4-C76B03CD1151}">
      <dsp:nvSpPr>
        <dsp:cNvPr id="0" name=""/>
        <dsp:cNvSpPr/>
      </dsp:nvSpPr>
      <dsp:spPr>
        <a:xfrm rot="10800000">
          <a:off x="1054543" y="2279655"/>
          <a:ext cx="3990928" cy="1092087"/>
        </a:xfrm>
        <a:prstGeom prst="trapezoid">
          <a:avLst>
            <a:gd name="adj" fmla="val 48281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Georgia" panose="02040502050405020303" pitchFamily="18" charset="0"/>
            </a:rPr>
            <a:t>3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Georgia" panose="02040502050405020303" pitchFamily="18" charset="0"/>
            </a:rPr>
            <a:t>(источник – сайты ООВО)</a:t>
          </a:r>
          <a:endParaRPr lang="ru-RU" sz="1400" kern="1200" dirty="0">
            <a:latin typeface="Georgia" panose="02040502050405020303" pitchFamily="18" charset="0"/>
          </a:endParaRPr>
        </a:p>
      </dsp:txBody>
      <dsp:txXfrm rot="-10800000">
        <a:off x="1752955" y="2279655"/>
        <a:ext cx="2594103" cy="1092087"/>
      </dsp:txXfrm>
    </dsp:sp>
    <dsp:sp modelId="{9C99B066-8CD9-4E01-814D-5051058C1A46}">
      <dsp:nvSpPr>
        <dsp:cNvPr id="0" name=""/>
        <dsp:cNvSpPr/>
      </dsp:nvSpPr>
      <dsp:spPr>
        <a:xfrm rot="10800000">
          <a:off x="1581814" y="3371743"/>
          <a:ext cx="2936385" cy="1092087"/>
        </a:xfrm>
        <a:prstGeom prst="trapezoid">
          <a:avLst>
            <a:gd name="adj" fmla="val 48281"/>
          </a:avLst>
        </a:prstGeom>
        <a:solidFill>
          <a:schemeClr val="bg2">
            <a:lumMod val="7500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Georgia" panose="02040502050405020303" pitchFamily="18" charset="0"/>
            </a:rPr>
            <a:t>4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Georgia" panose="02040502050405020303" pitchFamily="18" charset="0"/>
            </a:rPr>
            <a:t>(источник – ИС АКНД ОУ)</a:t>
          </a:r>
          <a:endParaRPr lang="ru-RU" sz="1400" kern="1200" dirty="0">
            <a:latin typeface="Georgia" panose="02040502050405020303" pitchFamily="18" charset="0"/>
          </a:endParaRPr>
        </a:p>
      </dsp:txBody>
      <dsp:txXfrm rot="-10800000">
        <a:off x="2095682" y="3371743"/>
        <a:ext cx="1908650" cy="1092087"/>
      </dsp:txXfrm>
    </dsp:sp>
    <dsp:sp modelId="{3E54C3D7-3C8C-477B-A914-9D3394DE83BE}">
      <dsp:nvSpPr>
        <dsp:cNvPr id="0" name=""/>
        <dsp:cNvSpPr/>
      </dsp:nvSpPr>
      <dsp:spPr>
        <a:xfrm rot="10800000">
          <a:off x="2109086" y="4463830"/>
          <a:ext cx="1881842" cy="1092087"/>
        </a:xfrm>
        <a:prstGeom prst="trapezoid">
          <a:avLst>
            <a:gd name="adj" fmla="val 48281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Georgia" panose="02040502050405020303" pitchFamily="18" charset="0"/>
            </a:rPr>
            <a:t>5</a:t>
          </a:r>
          <a:endParaRPr lang="ru-RU" sz="2800" kern="1200" dirty="0">
            <a:latin typeface="Georgia" panose="02040502050405020303" pitchFamily="18" charset="0"/>
          </a:endParaRPr>
        </a:p>
      </dsp:txBody>
      <dsp:txXfrm rot="-10800000">
        <a:off x="2438408" y="4463830"/>
        <a:ext cx="1223197" cy="1092087"/>
      </dsp:txXfrm>
    </dsp:sp>
    <dsp:sp modelId="{99DBC5EE-3F32-4DB6-A5FA-2C91C749526F}">
      <dsp:nvSpPr>
        <dsp:cNvPr id="0" name=""/>
        <dsp:cNvSpPr/>
      </dsp:nvSpPr>
      <dsp:spPr>
        <a:xfrm rot="10800000">
          <a:off x="2642396" y="5460436"/>
          <a:ext cx="827299" cy="856753"/>
        </a:xfrm>
        <a:prstGeom prst="trapezoid">
          <a:avLst>
            <a:gd name="adj" fmla="val 5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Georgia" panose="02040502050405020303" pitchFamily="18" charset="0"/>
            </a:rPr>
            <a:t>6</a:t>
          </a:r>
          <a:endParaRPr lang="ru-RU" sz="2800" kern="1200" dirty="0">
            <a:latin typeface="Georgia" panose="02040502050405020303" pitchFamily="18" charset="0"/>
          </a:endParaRPr>
        </a:p>
      </dsp:txBody>
      <dsp:txXfrm rot="-10800000">
        <a:off x="2642396" y="5460436"/>
        <a:ext cx="827299" cy="85675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5F657-46C0-4C50-9204-CA801971551B}">
      <dsp:nvSpPr>
        <dsp:cNvPr id="0" name=""/>
        <dsp:cNvSpPr/>
      </dsp:nvSpPr>
      <dsp:spPr>
        <a:xfrm>
          <a:off x="1239" y="0"/>
          <a:ext cx="3222428" cy="37444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Группа 1 (незначительное количество нарушений)</a:t>
          </a:r>
          <a:endParaRPr lang="ru-RU" sz="2200" kern="1200" dirty="0"/>
        </a:p>
      </dsp:txBody>
      <dsp:txXfrm>
        <a:off x="1239" y="0"/>
        <a:ext cx="3222428" cy="1123324"/>
      </dsp:txXfrm>
    </dsp:sp>
    <dsp:sp modelId="{F1BB8F52-F6AE-46C1-9037-C213473E24E7}">
      <dsp:nvSpPr>
        <dsp:cNvPr id="0" name=""/>
        <dsp:cNvSpPr/>
      </dsp:nvSpPr>
      <dsp:spPr>
        <a:xfrm>
          <a:off x="100863" y="1123324"/>
          <a:ext cx="3023179" cy="2433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Применяются меры </a:t>
          </a:r>
          <a:r>
            <a:rPr lang="ru-RU" sz="2200" kern="1200" dirty="0" smtClean="0"/>
            <a:t>предупредительного</a:t>
          </a:r>
          <a:r>
            <a:rPr lang="ru-RU" sz="2800" kern="1200" dirty="0" smtClean="0"/>
            <a:t> характера</a:t>
          </a:r>
          <a:endParaRPr lang="ru-RU" sz="2800" kern="1200" dirty="0"/>
        </a:p>
      </dsp:txBody>
      <dsp:txXfrm>
        <a:off x="172149" y="1194610"/>
        <a:ext cx="2880607" cy="2291298"/>
      </dsp:txXfrm>
    </dsp:sp>
    <dsp:sp modelId="{DFE9C496-5C20-4AC8-B45F-AD8C32D90B26}">
      <dsp:nvSpPr>
        <dsp:cNvPr id="0" name=""/>
        <dsp:cNvSpPr/>
      </dsp:nvSpPr>
      <dsp:spPr>
        <a:xfrm>
          <a:off x="3465349" y="0"/>
          <a:ext cx="3222428" cy="37444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Группа 2 </a:t>
          </a:r>
          <a:r>
            <a:rPr lang="ru-RU" sz="2200" kern="1200" dirty="0" smtClean="0"/>
            <a:t>(среднее количество нарушений)</a:t>
          </a:r>
          <a:endParaRPr lang="ru-RU" sz="2200" kern="1200" dirty="0"/>
        </a:p>
      </dsp:txBody>
      <dsp:txXfrm>
        <a:off x="3465349" y="0"/>
        <a:ext cx="3222428" cy="1123324"/>
      </dsp:txXfrm>
    </dsp:sp>
    <dsp:sp modelId="{AC5EA3F3-6300-4584-8001-BA8D5E586F9F}">
      <dsp:nvSpPr>
        <dsp:cNvPr id="0" name=""/>
        <dsp:cNvSpPr/>
      </dsp:nvSpPr>
      <dsp:spPr>
        <a:xfrm>
          <a:off x="3787592" y="1123324"/>
          <a:ext cx="2577942" cy="2433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Направляются протоколы об </a:t>
          </a:r>
          <a:r>
            <a:rPr lang="ru-RU" sz="2200" kern="1200" dirty="0" smtClean="0"/>
            <a:t>административных </a:t>
          </a:r>
          <a:r>
            <a:rPr lang="ru-RU" sz="2800" kern="1200" dirty="0" smtClean="0"/>
            <a:t>нарушениях</a:t>
          </a:r>
          <a:endParaRPr lang="ru-RU" sz="2800" kern="1200" dirty="0"/>
        </a:p>
      </dsp:txBody>
      <dsp:txXfrm>
        <a:off x="3858878" y="1194610"/>
        <a:ext cx="2435370" cy="2291298"/>
      </dsp:txXfrm>
    </dsp:sp>
    <dsp:sp modelId="{9E981500-5A86-4798-9AD7-99F3E9E72C41}">
      <dsp:nvSpPr>
        <dsp:cNvPr id="0" name=""/>
        <dsp:cNvSpPr/>
      </dsp:nvSpPr>
      <dsp:spPr>
        <a:xfrm>
          <a:off x="6929460" y="0"/>
          <a:ext cx="3222428" cy="37444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Группа 3 (значительное количество нарушений)</a:t>
          </a:r>
          <a:endParaRPr lang="ru-RU" sz="2200" kern="1200" dirty="0"/>
        </a:p>
      </dsp:txBody>
      <dsp:txXfrm>
        <a:off x="6929460" y="0"/>
        <a:ext cx="3222428" cy="1123324"/>
      </dsp:txXfrm>
    </dsp:sp>
    <dsp:sp modelId="{966754A8-FF38-44DC-A20B-48F061288BFA}">
      <dsp:nvSpPr>
        <dsp:cNvPr id="0" name=""/>
        <dsp:cNvSpPr/>
      </dsp:nvSpPr>
      <dsp:spPr>
        <a:xfrm>
          <a:off x="7251703" y="1123324"/>
          <a:ext cx="2577942" cy="2433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Включаются в график проведения </a:t>
          </a:r>
          <a:r>
            <a:rPr lang="ru-RU" sz="2400" kern="1200" dirty="0" smtClean="0"/>
            <a:t>внеплановых</a:t>
          </a:r>
          <a:r>
            <a:rPr lang="ru-RU" sz="2800" kern="1200" dirty="0" smtClean="0"/>
            <a:t> проверок</a:t>
          </a:r>
          <a:endParaRPr lang="ru-RU" sz="2800" kern="1200" dirty="0"/>
        </a:p>
      </dsp:txBody>
      <dsp:txXfrm>
        <a:off x="7322989" y="1194610"/>
        <a:ext cx="2435370" cy="229129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5F657-46C0-4C50-9204-CA801971551B}">
      <dsp:nvSpPr>
        <dsp:cNvPr id="0" name=""/>
        <dsp:cNvSpPr/>
      </dsp:nvSpPr>
      <dsp:spPr>
        <a:xfrm>
          <a:off x="1213" y="0"/>
          <a:ext cx="3153866" cy="36724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Первая очередь</a:t>
          </a:r>
          <a:endParaRPr lang="ru-RU" sz="2800" kern="1200" dirty="0"/>
        </a:p>
      </dsp:txBody>
      <dsp:txXfrm>
        <a:off x="1213" y="0"/>
        <a:ext cx="3153866" cy="1101722"/>
      </dsp:txXfrm>
    </dsp:sp>
    <dsp:sp modelId="{F1BB8F52-F6AE-46C1-9037-C213473E24E7}">
      <dsp:nvSpPr>
        <dsp:cNvPr id="0" name=""/>
        <dsp:cNvSpPr/>
      </dsp:nvSpPr>
      <dsp:spPr>
        <a:xfrm>
          <a:off x="29231" y="1101722"/>
          <a:ext cx="3097828" cy="23870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Максимальное количество нарушений: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выявленных в 2014 г.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+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выявленных за последние 3 года и неликвидированных </a:t>
          </a:r>
          <a:endParaRPr lang="ru-RU" sz="2000" kern="1200" dirty="0"/>
        </a:p>
      </dsp:txBody>
      <dsp:txXfrm>
        <a:off x="99146" y="1171637"/>
        <a:ext cx="2957998" cy="2247235"/>
      </dsp:txXfrm>
    </dsp:sp>
    <dsp:sp modelId="{DFE9C496-5C20-4AC8-B45F-AD8C32D90B26}">
      <dsp:nvSpPr>
        <dsp:cNvPr id="0" name=""/>
        <dsp:cNvSpPr/>
      </dsp:nvSpPr>
      <dsp:spPr>
        <a:xfrm>
          <a:off x="3391618" y="0"/>
          <a:ext cx="3153866" cy="36724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Вторая очередь</a:t>
          </a:r>
          <a:endParaRPr lang="ru-RU" sz="2800" kern="1200" dirty="0"/>
        </a:p>
      </dsp:txBody>
      <dsp:txXfrm>
        <a:off x="3391618" y="0"/>
        <a:ext cx="3153866" cy="1101722"/>
      </dsp:txXfrm>
    </dsp:sp>
    <dsp:sp modelId="{AC5EA3F3-6300-4584-8001-BA8D5E586F9F}">
      <dsp:nvSpPr>
        <dsp:cNvPr id="0" name=""/>
        <dsp:cNvSpPr/>
      </dsp:nvSpPr>
      <dsp:spPr>
        <a:xfrm>
          <a:off x="3405016" y="1101722"/>
          <a:ext cx="3127070" cy="23870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Максимальное количество нарушений: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выявленных в 2014 г.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+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выявленных за последние 3 года и ликвидированных </a:t>
          </a:r>
          <a:endParaRPr lang="ru-RU" sz="2000" kern="1200" dirty="0"/>
        </a:p>
      </dsp:txBody>
      <dsp:txXfrm>
        <a:off x="3474931" y="1171637"/>
        <a:ext cx="2987240" cy="2247235"/>
      </dsp:txXfrm>
    </dsp:sp>
    <dsp:sp modelId="{9E981500-5A86-4798-9AD7-99F3E9E72C41}">
      <dsp:nvSpPr>
        <dsp:cNvPr id="0" name=""/>
        <dsp:cNvSpPr/>
      </dsp:nvSpPr>
      <dsp:spPr>
        <a:xfrm>
          <a:off x="6782024" y="0"/>
          <a:ext cx="3153866" cy="36724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Третья очередь</a:t>
          </a:r>
          <a:endParaRPr lang="ru-RU" sz="2800" kern="1200" dirty="0"/>
        </a:p>
      </dsp:txBody>
      <dsp:txXfrm>
        <a:off x="6782024" y="0"/>
        <a:ext cx="3153866" cy="1101722"/>
      </dsp:txXfrm>
    </dsp:sp>
    <dsp:sp modelId="{966754A8-FF38-44DC-A20B-48F061288BFA}">
      <dsp:nvSpPr>
        <dsp:cNvPr id="0" name=""/>
        <dsp:cNvSpPr/>
      </dsp:nvSpPr>
      <dsp:spPr>
        <a:xfrm>
          <a:off x="6850299" y="1101722"/>
          <a:ext cx="3017316" cy="23870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Максимальное количество нарушений, выявленных в 2014 г. </a:t>
          </a:r>
          <a:endParaRPr lang="ru-RU" sz="2400" kern="1200" dirty="0"/>
        </a:p>
      </dsp:txBody>
      <dsp:txXfrm>
        <a:off x="6920214" y="1171637"/>
        <a:ext cx="2877486" cy="224723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3CE0F6-7FB1-431C-9D45-DC9548EEBFCF}">
      <dsp:nvSpPr>
        <dsp:cNvPr id="0" name=""/>
        <dsp:cNvSpPr/>
      </dsp:nvSpPr>
      <dsp:spPr>
        <a:xfrm>
          <a:off x="780728" y="178"/>
          <a:ext cx="3839032" cy="2303419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Интеграция с результатами мониторинга системы высшего образования Минобрнауки России</a:t>
          </a:r>
          <a:endParaRPr lang="ru-RU" sz="2100" kern="1200" dirty="0"/>
        </a:p>
      </dsp:txBody>
      <dsp:txXfrm>
        <a:off x="780728" y="178"/>
        <a:ext cx="3839032" cy="2303419"/>
      </dsp:txXfrm>
    </dsp:sp>
    <dsp:sp modelId="{3BF8546E-F55E-4D01-AB84-258F391505E7}">
      <dsp:nvSpPr>
        <dsp:cNvPr id="0" name=""/>
        <dsp:cNvSpPr/>
      </dsp:nvSpPr>
      <dsp:spPr>
        <a:xfrm>
          <a:off x="5003664" y="178"/>
          <a:ext cx="3839032" cy="2303419"/>
        </a:xfrm>
        <a:prstGeom prst="rect">
          <a:avLst/>
        </a:prstGeom>
        <a:solidFill>
          <a:schemeClr val="accent2">
            <a:shade val="80000"/>
            <a:hueOff val="-121326"/>
            <a:satOff val="4966"/>
            <a:lumOff val="79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Автоматизированный мониторинг сайтов </a:t>
          </a:r>
          <a:endParaRPr lang="ru-RU" sz="2100" kern="1200" dirty="0"/>
        </a:p>
      </dsp:txBody>
      <dsp:txXfrm>
        <a:off x="5003664" y="178"/>
        <a:ext cx="3839032" cy="2303419"/>
      </dsp:txXfrm>
    </dsp:sp>
    <dsp:sp modelId="{C74369CE-74FE-4CAC-8004-3CAAC74D083F}">
      <dsp:nvSpPr>
        <dsp:cNvPr id="0" name=""/>
        <dsp:cNvSpPr/>
      </dsp:nvSpPr>
      <dsp:spPr>
        <a:xfrm>
          <a:off x="780728" y="2687501"/>
          <a:ext cx="3839032" cy="2303419"/>
        </a:xfrm>
        <a:prstGeom prst="rect">
          <a:avLst/>
        </a:prstGeom>
        <a:solidFill>
          <a:schemeClr val="accent2">
            <a:shade val="80000"/>
            <a:hueOff val="-242652"/>
            <a:satOff val="9932"/>
            <a:lumOff val="1588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bg1"/>
              </a:solidFill>
            </a:rPr>
            <a:t>Взаимодействие с центрами Ассоциации юристов России</a:t>
          </a:r>
          <a:endParaRPr lang="ru-RU" sz="2100" kern="1200" dirty="0">
            <a:solidFill>
              <a:schemeClr val="bg1"/>
            </a:solidFill>
          </a:endParaRPr>
        </a:p>
      </dsp:txBody>
      <dsp:txXfrm>
        <a:off x="780728" y="2687501"/>
        <a:ext cx="3839032" cy="2303419"/>
      </dsp:txXfrm>
    </dsp:sp>
    <dsp:sp modelId="{0670E4A5-694E-4029-8F33-B8CD0D21B549}">
      <dsp:nvSpPr>
        <dsp:cNvPr id="0" name=""/>
        <dsp:cNvSpPr/>
      </dsp:nvSpPr>
      <dsp:spPr>
        <a:xfrm>
          <a:off x="5003664" y="2687501"/>
          <a:ext cx="3839032" cy="2303419"/>
        </a:xfrm>
        <a:prstGeom prst="rect">
          <a:avLst/>
        </a:prstGeom>
        <a:solidFill>
          <a:schemeClr val="accent2">
            <a:shade val="80000"/>
            <a:hueOff val="-363978"/>
            <a:satOff val="14898"/>
            <a:lumOff val="238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bg1"/>
              </a:solidFill>
            </a:rPr>
            <a:t>Создание единого центра концентрации информации о соблюдении образовательными организациями требований законодательства в сфере образования</a:t>
          </a:r>
          <a:endParaRPr lang="ru-RU" sz="2100" kern="1200" dirty="0">
            <a:solidFill>
              <a:schemeClr val="bg1"/>
            </a:solidFill>
          </a:endParaRPr>
        </a:p>
      </dsp:txBody>
      <dsp:txXfrm>
        <a:off x="5003664" y="2687501"/>
        <a:ext cx="3839032" cy="230341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EE8266-9EDD-4F10-B347-C1546ADE2AFC}">
      <dsp:nvSpPr>
        <dsp:cNvPr id="0" name=""/>
        <dsp:cNvSpPr/>
      </dsp:nvSpPr>
      <dsp:spPr>
        <a:xfrm>
          <a:off x="0" y="237017"/>
          <a:ext cx="9975681" cy="577047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224" tIns="853948" rIns="77422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ФИС ГИА и приема</a:t>
          </a:r>
          <a:endParaRPr lang="ru-RU" sz="2000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ФИС ФРДО</a:t>
          </a:r>
          <a:endParaRPr lang="ru-RU" sz="2000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ИС АКНД ОУ, АКНД ПП</a:t>
          </a:r>
          <a:endParaRPr lang="ru-RU" sz="2000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ИС ЛОД</a:t>
          </a:r>
          <a:endParaRPr lang="ru-RU" sz="2000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ФИС Эксперты</a:t>
          </a:r>
          <a:endParaRPr lang="ru-RU" sz="2000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ИС БДНО</a:t>
          </a:r>
          <a:endParaRPr lang="ru-RU" sz="2000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ОСОКО</a:t>
          </a:r>
          <a:endParaRPr lang="ru-RU" sz="2000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ИС ГА</a:t>
          </a:r>
          <a:endParaRPr lang="ru-RU" sz="2000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ФБДА</a:t>
          </a:r>
          <a:endParaRPr lang="ru-RU" sz="2000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ЕИИС</a:t>
          </a:r>
          <a:endParaRPr lang="ru-RU" sz="2000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АИС Признание</a:t>
          </a:r>
          <a:endParaRPr lang="ru-RU" sz="2000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ИС Минобрнауки России (посредством механизма синхронизации информации) </a:t>
          </a:r>
          <a:endParaRPr lang="ru-RU" sz="2000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Официальные Сайты ОО (автоматизированный мониторинг размещаемой информации)</a:t>
          </a:r>
          <a:endParaRPr lang="ru-RU" sz="2000" kern="1200" dirty="0">
            <a:latin typeface="Cambria" pitchFamily="18" charset="0"/>
          </a:endParaRPr>
        </a:p>
      </dsp:txBody>
      <dsp:txXfrm>
        <a:off x="0" y="237017"/>
        <a:ext cx="9975681" cy="5770478"/>
      </dsp:txXfrm>
    </dsp:sp>
    <dsp:sp modelId="{045E03FE-FFA1-4806-A7C9-DE5EEFC93136}">
      <dsp:nvSpPr>
        <dsp:cNvPr id="0" name=""/>
        <dsp:cNvSpPr/>
      </dsp:nvSpPr>
      <dsp:spPr>
        <a:xfrm>
          <a:off x="587682" y="57550"/>
          <a:ext cx="6982976" cy="70141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3940" tIns="0" rIns="26394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Cambria" pitchFamily="18" charset="0"/>
            </a:rPr>
            <a:t>Информационные системы и источники информации для осуществления КНД</a:t>
          </a:r>
          <a:endParaRPr lang="ru-RU" sz="2000" kern="1200" dirty="0">
            <a:latin typeface="Cambria" pitchFamily="18" charset="0"/>
          </a:endParaRPr>
        </a:p>
      </dsp:txBody>
      <dsp:txXfrm>
        <a:off x="621922" y="91790"/>
        <a:ext cx="6914496" cy="6329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A08BB7-B848-4EE6-B524-35D0E9B13DC2}">
      <dsp:nvSpPr>
        <dsp:cNvPr id="0" name=""/>
        <dsp:cNvSpPr/>
      </dsp:nvSpPr>
      <dsp:spPr>
        <a:xfrm>
          <a:off x="2348559" y="231678"/>
          <a:ext cx="5084917" cy="50850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 dirty="0" smtClean="0">
            <a:latin typeface="+mn-lt"/>
            <a:ea typeface="Times New Roman" panose="02020603050405020304" pitchFamily="18" charset="0"/>
          </a:endParaRP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>
              <a:latin typeface="+mn-lt"/>
              <a:ea typeface="Times New Roman" panose="02020603050405020304" pitchFamily="18" charset="0"/>
            </a:rPr>
            <a:t>Повышение качества образования за счет использования механизмов мониторинга</a:t>
          </a:r>
          <a:endParaRPr lang="ru-RU" sz="3100" kern="1200" dirty="0"/>
        </a:p>
      </dsp:txBody>
      <dsp:txXfrm>
        <a:off x="3093228" y="976366"/>
        <a:ext cx="3595579" cy="3595669"/>
      </dsp:txXfrm>
    </dsp:sp>
    <dsp:sp modelId="{0CDF5CAB-27BF-47F3-A473-37CB0B571195}">
      <dsp:nvSpPr>
        <dsp:cNvPr id="0" name=""/>
        <dsp:cNvSpPr/>
      </dsp:nvSpPr>
      <dsp:spPr>
        <a:xfrm>
          <a:off x="5249356" y="0"/>
          <a:ext cx="565484" cy="5655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AFBB4-4D3B-4336-AA29-6D5E2648DB5B}">
      <dsp:nvSpPr>
        <dsp:cNvPr id="0" name=""/>
        <dsp:cNvSpPr/>
      </dsp:nvSpPr>
      <dsp:spPr>
        <a:xfrm>
          <a:off x="3910869" y="4938910"/>
          <a:ext cx="409846" cy="4098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8796B9-4852-418D-8D02-B4049DEE8CB2}">
      <dsp:nvSpPr>
        <dsp:cNvPr id="0" name=""/>
        <dsp:cNvSpPr/>
      </dsp:nvSpPr>
      <dsp:spPr>
        <a:xfrm>
          <a:off x="7760316" y="2295399"/>
          <a:ext cx="409846" cy="4098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600B43-AEC3-4283-8DE3-FE3A3AB13BBA}">
      <dsp:nvSpPr>
        <dsp:cNvPr id="0" name=""/>
        <dsp:cNvSpPr/>
      </dsp:nvSpPr>
      <dsp:spPr>
        <a:xfrm>
          <a:off x="5800759" y="5374940"/>
          <a:ext cx="565484" cy="5655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88C0C9-584A-4D05-82D6-792D2EC14251}">
      <dsp:nvSpPr>
        <dsp:cNvPr id="0" name=""/>
        <dsp:cNvSpPr/>
      </dsp:nvSpPr>
      <dsp:spPr>
        <a:xfrm>
          <a:off x="4026486" y="803746"/>
          <a:ext cx="409846" cy="4098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0F600F-8207-4A74-8834-94FF1732D97C}">
      <dsp:nvSpPr>
        <dsp:cNvPr id="0" name=""/>
        <dsp:cNvSpPr/>
      </dsp:nvSpPr>
      <dsp:spPr>
        <a:xfrm>
          <a:off x="2736172" y="3148451"/>
          <a:ext cx="409846" cy="4098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5718A1-C803-48F8-A9C3-E5C396DA13F3}">
      <dsp:nvSpPr>
        <dsp:cNvPr id="0" name=""/>
        <dsp:cNvSpPr/>
      </dsp:nvSpPr>
      <dsp:spPr>
        <a:xfrm>
          <a:off x="758828" y="1149481"/>
          <a:ext cx="2067021" cy="20666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Цель</a:t>
          </a:r>
          <a:endParaRPr lang="ru-RU" sz="3200" b="1" kern="1200" dirty="0"/>
        </a:p>
      </dsp:txBody>
      <dsp:txXfrm>
        <a:off x="1061536" y="1452141"/>
        <a:ext cx="1461605" cy="1461370"/>
      </dsp:txXfrm>
    </dsp:sp>
    <dsp:sp modelId="{32472CBF-DD0A-4B38-8D59-B208CEA2398B}">
      <dsp:nvSpPr>
        <dsp:cNvPr id="0" name=""/>
        <dsp:cNvSpPr/>
      </dsp:nvSpPr>
      <dsp:spPr>
        <a:xfrm>
          <a:off x="4677201" y="821567"/>
          <a:ext cx="565484" cy="5655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5580D7-F24B-4A0A-A4C0-214D8CF778C8}">
      <dsp:nvSpPr>
        <dsp:cNvPr id="0" name=""/>
        <dsp:cNvSpPr/>
      </dsp:nvSpPr>
      <dsp:spPr>
        <a:xfrm>
          <a:off x="953005" y="3822100"/>
          <a:ext cx="1022764" cy="10223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DE0121-6C6C-4B3F-AB33-61AACA04ECDD}">
      <dsp:nvSpPr>
        <dsp:cNvPr id="0" name=""/>
        <dsp:cNvSpPr/>
      </dsp:nvSpPr>
      <dsp:spPr>
        <a:xfrm>
          <a:off x="0" y="5410"/>
          <a:ext cx="96234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0BA5D8-AF55-456B-99CD-05FE4C4A61C8}">
      <dsp:nvSpPr>
        <dsp:cNvPr id="0" name=""/>
        <dsp:cNvSpPr/>
      </dsp:nvSpPr>
      <dsp:spPr>
        <a:xfrm>
          <a:off x="0" y="0"/>
          <a:ext cx="9623425" cy="769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+mj-lt"/>
            </a:rPr>
            <a:t>Федеральный закон от 29.12.2012 № 273-ФЗ «Об образовании в Российской Федерации»</a:t>
          </a:r>
          <a:endParaRPr lang="ru-RU" sz="1800" b="1" kern="1200" dirty="0">
            <a:solidFill>
              <a:schemeClr val="tx1"/>
            </a:solidFill>
            <a:latin typeface="+mj-lt"/>
          </a:endParaRPr>
        </a:p>
      </dsp:txBody>
      <dsp:txXfrm>
        <a:off x="0" y="0"/>
        <a:ext cx="9623425" cy="769374"/>
      </dsp:txXfrm>
    </dsp:sp>
    <dsp:sp modelId="{A540D811-D1D9-4402-A610-9247D4FCCEFA}">
      <dsp:nvSpPr>
        <dsp:cNvPr id="0" name=""/>
        <dsp:cNvSpPr/>
      </dsp:nvSpPr>
      <dsp:spPr>
        <a:xfrm>
          <a:off x="0" y="774784"/>
          <a:ext cx="96234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D60981-3D2F-4E9F-9B81-F2C7FF10789D}">
      <dsp:nvSpPr>
        <dsp:cNvPr id="0" name=""/>
        <dsp:cNvSpPr/>
      </dsp:nvSpPr>
      <dsp:spPr>
        <a:xfrm>
          <a:off x="0" y="774784"/>
          <a:ext cx="9614027" cy="9293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+mj-lt"/>
            </a:rPr>
            <a:t>Постановление Правительства Российской Федерации от 05.08.2013 № 662 «Об осуществлении мониторинга системы образования»</a:t>
          </a:r>
          <a:endParaRPr lang="ru-RU" sz="1800" b="1" kern="1200" dirty="0">
            <a:latin typeface="+mj-lt"/>
          </a:endParaRPr>
        </a:p>
      </dsp:txBody>
      <dsp:txXfrm>
        <a:off x="0" y="774784"/>
        <a:ext cx="9614027" cy="929335"/>
      </dsp:txXfrm>
    </dsp:sp>
    <dsp:sp modelId="{55F72733-8FC4-4EFE-8DD2-F8A1BA765C93}">
      <dsp:nvSpPr>
        <dsp:cNvPr id="0" name=""/>
        <dsp:cNvSpPr/>
      </dsp:nvSpPr>
      <dsp:spPr>
        <a:xfrm>
          <a:off x="0" y="1402432"/>
          <a:ext cx="96234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66954F-1EF2-4D24-886B-35111C3E63CC}">
      <dsp:nvSpPr>
        <dsp:cNvPr id="0" name=""/>
        <dsp:cNvSpPr/>
      </dsp:nvSpPr>
      <dsp:spPr>
        <a:xfrm>
          <a:off x="0" y="1512168"/>
          <a:ext cx="9614027" cy="1538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+mj-lt"/>
            </a:rPr>
            <a:t>Постановление Правительства Российской Федерации от 31.08.2013 г. № 755 «О федеральной информационной системе обеспечения проведения государственной итоговой аттестации обучающихся, освоивших основные образовательные программы основного общего и среднего общего образования, и приема граждан в образовательные организации для получения среднего профессионального и высшего образования и региональных информационных системах обеспечения проведения государственной итоговой аттестации обучающихся, освоивших основные образовательные программы основного общего и среднего общего образования»</a:t>
          </a:r>
          <a:endParaRPr lang="ru-RU" sz="1600" b="1" kern="1200" dirty="0">
            <a:latin typeface="+mj-lt"/>
          </a:endParaRPr>
        </a:p>
      </dsp:txBody>
      <dsp:txXfrm>
        <a:off x="0" y="1512168"/>
        <a:ext cx="9614027" cy="1538749"/>
      </dsp:txXfrm>
    </dsp:sp>
    <dsp:sp modelId="{7A9B5C45-025D-46FB-ACF6-77AF2C0B1DBD}">
      <dsp:nvSpPr>
        <dsp:cNvPr id="0" name=""/>
        <dsp:cNvSpPr/>
      </dsp:nvSpPr>
      <dsp:spPr>
        <a:xfrm>
          <a:off x="0" y="3242869"/>
          <a:ext cx="96234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F22602-B617-4B29-A469-2B2031107B76}">
      <dsp:nvSpPr>
        <dsp:cNvPr id="0" name=""/>
        <dsp:cNvSpPr/>
      </dsp:nvSpPr>
      <dsp:spPr>
        <a:xfrm>
          <a:off x="0" y="3242869"/>
          <a:ext cx="9623425" cy="769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Постановление Правительства Российской Федерации от 10 .07.2013 г.  № 582  «Об утверждении Правил размещения на официальном сайте образовательной организации в информационно-телекоммуникационной сети "Интернет" и обновления информации об образовательной организации»</a:t>
          </a:r>
          <a:endParaRPr lang="ru-RU" sz="1600" b="1" kern="1200" dirty="0">
            <a:latin typeface="+mj-lt"/>
          </a:endParaRPr>
        </a:p>
      </dsp:txBody>
      <dsp:txXfrm>
        <a:off x="0" y="3242869"/>
        <a:ext cx="9623425" cy="769374"/>
      </dsp:txXfrm>
    </dsp:sp>
    <dsp:sp modelId="{2A1B2694-72A2-4309-A45B-B02447883794}">
      <dsp:nvSpPr>
        <dsp:cNvPr id="0" name=""/>
        <dsp:cNvSpPr/>
      </dsp:nvSpPr>
      <dsp:spPr>
        <a:xfrm>
          <a:off x="0" y="4012243"/>
          <a:ext cx="96234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1621C1-0244-47EF-970D-19A0F24A7C6A}">
      <dsp:nvSpPr>
        <dsp:cNvPr id="0" name=""/>
        <dsp:cNvSpPr/>
      </dsp:nvSpPr>
      <dsp:spPr>
        <a:xfrm>
          <a:off x="0" y="4104453"/>
          <a:ext cx="9614027" cy="1261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0000"/>
              </a:solidFill>
              <a:latin typeface="+mj-lt"/>
              <a:hlinkClick xmlns:r="http://schemas.openxmlformats.org/officeDocument/2006/relationships" r:id="rId1" action="ppaction://hlinkfile"/>
            </a:rPr>
            <a:t>Приказ Рособрнадзора от 29.05.2014 г. № 785 «Об утверждении требований к структуре официального сайта образовательной организации в информационно-телекоммуникационной сети «Интернет» и формату представления на нем информации»</a:t>
          </a:r>
          <a:endParaRPr lang="ru-RU" sz="1800" b="1" kern="1200" dirty="0">
            <a:solidFill>
              <a:srgbClr val="FF0000"/>
            </a:solidFill>
            <a:latin typeface="+mj-lt"/>
          </a:endParaRPr>
        </a:p>
      </dsp:txBody>
      <dsp:txXfrm>
        <a:off x="0" y="4104453"/>
        <a:ext cx="9614027" cy="1261643"/>
      </dsp:txXfrm>
    </dsp:sp>
    <dsp:sp modelId="{CA8E74D8-7806-4AEF-A3E5-F2938A012EE3}">
      <dsp:nvSpPr>
        <dsp:cNvPr id="0" name=""/>
        <dsp:cNvSpPr/>
      </dsp:nvSpPr>
      <dsp:spPr>
        <a:xfrm>
          <a:off x="0" y="5273887"/>
          <a:ext cx="96234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B9D0C7-B74B-4DA0-8C2B-9DD738B932FB}">
      <dsp:nvSpPr>
        <dsp:cNvPr id="0" name=""/>
        <dsp:cNvSpPr/>
      </dsp:nvSpPr>
      <dsp:spPr>
        <a:xfrm>
          <a:off x="0" y="5273887"/>
          <a:ext cx="9623425" cy="769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+mj-lt"/>
              <a:hlinkClick xmlns:r="http://schemas.openxmlformats.org/officeDocument/2006/relationships" r:id="rId2" action="ppaction://hlinkfile"/>
            </a:rPr>
            <a:t>Приказ Рособрнадзора от 14.07.2014  г. № 1085 «</a:t>
          </a:r>
          <a:r>
            <a:rPr lang="x-none" sz="1600" b="1" kern="1200" smtClean="0">
              <a:latin typeface="+mj-lt"/>
              <a:hlinkClick xmlns:r="http://schemas.openxmlformats.org/officeDocument/2006/relationships" r:id="rId2" action="ppaction://hlinkfile"/>
            </a:rPr>
            <a:t>Об утверждении показателей и процедуры проведения мониторинга системы высшего образования Федеральной службой по надзору в сфере образования и науки</a:t>
          </a:r>
          <a:r>
            <a:rPr lang="ru-RU" sz="1600" b="1" kern="1200" dirty="0" smtClean="0">
              <a:latin typeface="+mj-lt"/>
              <a:hlinkClick xmlns:r="http://schemas.openxmlformats.org/officeDocument/2006/relationships" r:id="rId2" action="ppaction://hlinkfile"/>
            </a:rPr>
            <a:t>»</a:t>
          </a:r>
          <a:endParaRPr lang="ru-RU" sz="1600" b="1" kern="1200" dirty="0">
            <a:latin typeface="+mj-lt"/>
          </a:endParaRPr>
        </a:p>
      </dsp:txBody>
      <dsp:txXfrm>
        <a:off x="0" y="5273887"/>
        <a:ext cx="9623425" cy="7693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F65E53-5730-4FC7-80F4-62CA8DADC99D}">
      <dsp:nvSpPr>
        <dsp:cNvPr id="0" name=""/>
        <dsp:cNvSpPr/>
      </dsp:nvSpPr>
      <dsp:spPr>
        <a:xfrm>
          <a:off x="1704274" y="2808312"/>
          <a:ext cx="272509" cy="25963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6254" y="0"/>
              </a:lnTo>
              <a:lnTo>
                <a:pt x="136254" y="2596316"/>
              </a:lnTo>
              <a:lnTo>
                <a:pt x="272509" y="259631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1775264" y="4041205"/>
        <a:ext cx="130528" cy="130528"/>
      </dsp:txXfrm>
    </dsp:sp>
    <dsp:sp modelId="{DD588275-D1DE-42AA-84BC-33176DE82525}">
      <dsp:nvSpPr>
        <dsp:cNvPr id="0" name=""/>
        <dsp:cNvSpPr/>
      </dsp:nvSpPr>
      <dsp:spPr>
        <a:xfrm>
          <a:off x="1704274" y="2808312"/>
          <a:ext cx="272509" cy="2077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6254" y="0"/>
              </a:lnTo>
              <a:lnTo>
                <a:pt x="136254" y="2077052"/>
              </a:lnTo>
              <a:lnTo>
                <a:pt x="272509" y="207705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1788158" y="3794467"/>
        <a:ext cx="104742" cy="104742"/>
      </dsp:txXfrm>
    </dsp:sp>
    <dsp:sp modelId="{5E7C9311-8F01-4CB2-B4AE-D3A2AD3ACD9B}">
      <dsp:nvSpPr>
        <dsp:cNvPr id="0" name=""/>
        <dsp:cNvSpPr/>
      </dsp:nvSpPr>
      <dsp:spPr>
        <a:xfrm>
          <a:off x="1704274" y="2808312"/>
          <a:ext cx="272509" cy="1557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6254" y="0"/>
              </a:lnTo>
              <a:lnTo>
                <a:pt x="136254" y="1557789"/>
              </a:lnTo>
              <a:lnTo>
                <a:pt x="272509" y="15577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1800993" y="3547670"/>
        <a:ext cx="79072" cy="79072"/>
      </dsp:txXfrm>
    </dsp:sp>
    <dsp:sp modelId="{5BED628A-FFF7-45D8-8D8C-EEE0BC425E40}">
      <dsp:nvSpPr>
        <dsp:cNvPr id="0" name=""/>
        <dsp:cNvSpPr/>
      </dsp:nvSpPr>
      <dsp:spPr>
        <a:xfrm>
          <a:off x="1704274" y="2808312"/>
          <a:ext cx="272509" cy="1038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6254" y="0"/>
              </a:lnTo>
              <a:lnTo>
                <a:pt x="136254" y="1038526"/>
              </a:lnTo>
              <a:lnTo>
                <a:pt x="272509" y="10385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1813687" y="3300733"/>
        <a:ext cx="53684" cy="53684"/>
      </dsp:txXfrm>
    </dsp:sp>
    <dsp:sp modelId="{F0404FE4-3554-4F97-B04C-40D324DF2BF6}">
      <dsp:nvSpPr>
        <dsp:cNvPr id="0" name=""/>
        <dsp:cNvSpPr/>
      </dsp:nvSpPr>
      <dsp:spPr>
        <a:xfrm>
          <a:off x="1704274" y="2808312"/>
          <a:ext cx="272509" cy="519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6254" y="0"/>
              </a:lnTo>
              <a:lnTo>
                <a:pt x="136254" y="519263"/>
              </a:lnTo>
              <a:lnTo>
                <a:pt x="272509" y="5192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1825868" y="3053282"/>
        <a:ext cx="29321" cy="29321"/>
      </dsp:txXfrm>
    </dsp:sp>
    <dsp:sp modelId="{612F5F8C-D232-4D1B-BAE2-B857A7306816}">
      <dsp:nvSpPr>
        <dsp:cNvPr id="0" name=""/>
        <dsp:cNvSpPr/>
      </dsp:nvSpPr>
      <dsp:spPr>
        <a:xfrm>
          <a:off x="1704274" y="2762592"/>
          <a:ext cx="27250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2509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1833716" y="2801499"/>
        <a:ext cx="13625" cy="13625"/>
      </dsp:txXfrm>
    </dsp:sp>
    <dsp:sp modelId="{E91EBB86-54D2-42C9-8573-56B1D540AF77}">
      <dsp:nvSpPr>
        <dsp:cNvPr id="0" name=""/>
        <dsp:cNvSpPr/>
      </dsp:nvSpPr>
      <dsp:spPr>
        <a:xfrm>
          <a:off x="1704274" y="2289048"/>
          <a:ext cx="272509" cy="519263"/>
        </a:xfrm>
        <a:custGeom>
          <a:avLst/>
          <a:gdLst/>
          <a:ahLst/>
          <a:cxnLst/>
          <a:rect l="0" t="0" r="0" b="0"/>
          <a:pathLst>
            <a:path>
              <a:moveTo>
                <a:pt x="0" y="519263"/>
              </a:moveTo>
              <a:lnTo>
                <a:pt x="136254" y="519263"/>
              </a:lnTo>
              <a:lnTo>
                <a:pt x="136254" y="0"/>
              </a:lnTo>
              <a:lnTo>
                <a:pt x="27250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1825868" y="2534019"/>
        <a:ext cx="29321" cy="29321"/>
      </dsp:txXfrm>
    </dsp:sp>
    <dsp:sp modelId="{FAD624C4-9310-4B13-B545-9E81D9AFD33C}">
      <dsp:nvSpPr>
        <dsp:cNvPr id="0" name=""/>
        <dsp:cNvSpPr/>
      </dsp:nvSpPr>
      <dsp:spPr>
        <a:xfrm>
          <a:off x="1704274" y="1769785"/>
          <a:ext cx="272509" cy="1038526"/>
        </a:xfrm>
        <a:custGeom>
          <a:avLst/>
          <a:gdLst/>
          <a:ahLst/>
          <a:cxnLst/>
          <a:rect l="0" t="0" r="0" b="0"/>
          <a:pathLst>
            <a:path>
              <a:moveTo>
                <a:pt x="0" y="1038526"/>
              </a:moveTo>
              <a:lnTo>
                <a:pt x="136254" y="1038526"/>
              </a:lnTo>
              <a:lnTo>
                <a:pt x="136254" y="0"/>
              </a:lnTo>
              <a:lnTo>
                <a:pt x="27250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1813687" y="2262206"/>
        <a:ext cx="53684" cy="53684"/>
      </dsp:txXfrm>
    </dsp:sp>
    <dsp:sp modelId="{EFAB21F2-40DA-4B4B-85BF-6955D1332385}">
      <dsp:nvSpPr>
        <dsp:cNvPr id="0" name=""/>
        <dsp:cNvSpPr/>
      </dsp:nvSpPr>
      <dsp:spPr>
        <a:xfrm>
          <a:off x="1704274" y="1250522"/>
          <a:ext cx="272509" cy="1557789"/>
        </a:xfrm>
        <a:custGeom>
          <a:avLst/>
          <a:gdLst/>
          <a:ahLst/>
          <a:cxnLst/>
          <a:rect l="0" t="0" r="0" b="0"/>
          <a:pathLst>
            <a:path>
              <a:moveTo>
                <a:pt x="0" y="1557789"/>
              </a:moveTo>
              <a:lnTo>
                <a:pt x="136254" y="1557789"/>
              </a:lnTo>
              <a:lnTo>
                <a:pt x="136254" y="0"/>
              </a:lnTo>
              <a:lnTo>
                <a:pt x="27250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1800993" y="1989880"/>
        <a:ext cx="79072" cy="79072"/>
      </dsp:txXfrm>
    </dsp:sp>
    <dsp:sp modelId="{A66001B0-48FF-41DB-9F96-2887562AA713}">
      <dsp:nvSpPr>
        <dsp:cNvPr id="0" name=""/>
        <dsp:cNvSpPr/>
      </dsp:nvSpPr>
      <dsp:spPr>
        <a:xfrm>
          <a:off x="1704274" y="731259"/>
          <a:ext cx="272509" cy="2077052"/>
        </a:xfrm>
        <a:custGeom>
          <a:avLst/>
          <a:gdLst/>
          <a:ahLst/>
          <a:cxnLst/>
          <a:rect l="0" t="0" r="0" b="0"/>
          <a:pathLst>
            <a:path>
              <a:moveTo>
                <a:pt x="0" y="2077052"/>
              </a:moveTo>
              <a:lnTo>
                <a:pt x="136254" y="2077052"/>
              </a:lnTo>
              <a:lnTo>
                <a:pt x="136254" y="0"/>
              </a:lnTo>
              <a:lnTo>
                <a:pt x="27250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1788158" y="1717414"/>
        <a:ext cx="104742" cy="104742"/>
      </dsp:txXfrm>
    </dsp:sp>
    <dsp:sp modelId="{3B01436D-9EE8-442A-9364-30D36F5DAE8A}">
      <dsp:nvSpPr>
        <dsp:cNvPr id="0" name=""/>
        <dsp:cNvSpPr/>
      </dsp:nvSpPr>
      <dsp:spPr>
        <a:xfrm>
          <a:off x="1704274" y="211995"/>
          <a:ext cx="272509" cy="2596316"/>
        </a:xfrm>
        <a:custGeom>
          <a:avLst/>
          <a:gdLst/>
          <a:ahLst/>
          <a:cxnLst/>
          <a:rect l="0" t="0" r="0" b="0"/>
          <a:pathLst>
            <a:path>
              <a:moveTo>
                <a:pt x="0" y="2596316"/>
              </a:moveTo>
              <a:lnTo>
                <a:pt x="136254" y="2596316"/>
              </a:lnTo>
              <a:lnTo>
                <a:pt x="136254" y="0"/>
              </a:lnTo>
              <a:lnTo>
                <a:pt x="27250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1775264" y="1444889"/>
        <a:ext cx="130528" cy="130528"/>
      </dsp:txXfrm>
    </dsp:sp>
    <dsp:sp modelId="{D00B0CD4-161D-43ED-8D68-47BBC4D9D827}">
      <dsp:nvSpPr>
        <dsp:cNvPr id="0" name=""/>
        <dsp:cNvSpPr/>
      </dsp:nvSpPr>
      <dsp:spPr>
        <a:xfrm rot="16200000">
          <a:off x="-1242589" y="2399595"/>
          <a:ext cx="5076295" cy="8174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Специальный раздел «Сведения об образовательной организации» </a:t>
          </a:r>
          <a:endParaRPr lang="ru-RU" sz="2400" kern="1200" dirty="0"/>
        </a:p>
      </dsp:txBody>
      <dsp:txXfrm>
        <a:off x="-1242589" y="2399595"/>
        <a:ext cx="5076295" cy="817432"/>
      </dsp:txXfrm>
    </dsp:sp>
    <dsp:sp modelId="{0A8EB7A1-F9B4-465A-89B8-BEB116AB7F07}">
      <dsp:nvSpPr>
        <dsp:cNvPr id="0" name=""/>
        <dsp:cNvSpPr/>
      </dsp:nvSpPr>
      <dsp:spPr>
        <a:xfrm>
          <a:off x="1976784" y="4290"/>
          <a:ext cx="6759798" cy="415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Подраздел «Основные сведения»</a:t>
          </a:r>
          <a:endParaRPr lang="ru-RU" sz="1800" kern="1200" dirty="0"/>
        </a:p>
      </dsp:txBody>
      <dsp:txXfrm>
        <a:off x="1976784" y="4290"/>
        <a:ext cx="6759798" cy="415410"/>
      </dsp:txXfrm>
    </dsp:sp>
    <dsp:sp modelId="{91FDF8EE-CAEA-4AB1-933D-95BBCAFF8838}">
      <dsp:nvSpPr>
        <dsp:cNvPr id="0" name=""/>
        <dsp:cNvSpPr/>
      </dsp:nvSpPr>
      <dsp:spPr>
        <a:xfrm>
          <a:off x="1976784" y="523553"/>
          <a:ext cx="6759798" cy="415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Подраздел «Структура и органы управления образовательной организацией»</a:t>
          </a:r>
          <a:endParaRPr lang="ru-RU" sz="1600" kern="1200" dirty="0"/>
        </a:p>
      </dsp:txBody>
      <dsp:txXfrm>
        <a:off x="1976784" y="523553"/>
        <a:ext cx="6759798" cy="415410"/>
      </dsp:txXfrm>
    </dsp:sp>
    <dsp:sp modelId="{ABF64069-7065-43A9-9101-1D3DC7FB717D}">
      <dsp:nvSpPr>
        <dsp:cNvPr id="0" name=""/>
        <dsp:cNvSpPr/>
      </dsp:nvSpPr>
      <dsp:spPr>
        <a:xfrm>
          <a:off x="1976784" y="1042816"/>
          <a:ext cx="6759798" cy="415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Подраздел «Документы»</a:t>
          </a:r>
          <a:endParaRPr lang="ru-RU" sz="1600" kern="1200" dirty="0"/>
        </a:p>
      </dsp:txBody>
      <dsp:txXfrm>
        <a:off x="1976784" y="1042816"/>
        <a:ext cx="6759798" cy="415410"/>
      </dsp:txXfrm>
    </dsp:sp>
    <dsp:sp modelId="{798B9B13-3BCF-4743-96D4-93306D57DEF8}">
      <dsp:nvSpPr>
        <dsp:cNvPr id="0" name=""/>
        <dsp:cNvSpPr/>
      </dsp:nvSpPr>
      <dsp:spPr>
        <a:xfrm>
          <a:off x="1976784" y="1562080"/>
          <a:ext cx="6759798" cy="415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Подраздел «Образование»</a:t>
          </a:r>
          <a:endParaRPr lang="ru-RU" sz="1600" kern="1200" dirty="0"/>
        </a:p>
      </dsp:txBody>
      <dsp:txXfrm>
        <a:off x="1976784" y="1562080"/>
        <a:ext cx="6759798" cy="415410"/>
      </dsp:txXfrm>
    </dsp:sp>
    <dsp:sp modelId="{28FF4385-EDF8-4015-B6A7-EBF329304EAF}">
      <dsp:nvSpPr>
        <dsp:cNvPr id="0" name=""/>
        <dsp:cNvSpPr/>
      </dsp:nvSpPr>
      <dsp:spPr>
        <a:xfrm>
          <a:off x="1976784" y="2081343"/>
          <a:ext cx="6759798" cy="415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Подраздел «Образовательные стандарты»</a:t>
          </a:r>
          <a:endParaRPr lang="ru-RU" sz="1600" kern="1200" dirty="0"/>
        </a:p>
      </dsp:txBody>
      <dsp:txXfrm>
        <a:off x="1976784" y="2081343"/>
        <a:ext cx="6759798" cy="415410"/>
      </dsp:txXfrm>
    </dsp:sp>
    <dsp:sp modelId="{F7BD40CB-33E7-4C1C-A3A1-2E209DD2D2D2}">
      <dsp:nvSpPr>
        <dsp:cNvPr id="0" name=""/>
        <dsp:cNvSpPr/>
      </dsp:nvSpPr>
      <dsp:spPr>
        <a:xfrm>
          <a:off x="1976784" y="2600606"/>
          <a:ext cx="6759798" cy="415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Подраздел «Руководство. Педагогический (научно-педагогический) состав»</a:t>
          </a:r>
          <a:endParaRPr lang="ru-RU" sz="1600" kern="1200" dirty="0"/>
        </a:p>
      </dsp:txBody>
      <dsp:txXfrm>
        <a:off x="1976784" y="2600606"/>
        <a:ext cx="6759798" cy="415410"/>
      </dsp:txXfrm>
    </dsp:sp>
    <dsp:sp modelId="{5D806C19-80A0-429B-857D-B37225CE8CDD}">
      <dsp:nvSpPr>
        <dsp:cNvPr id="0" name=""/>
        <dsp:cNvSpPr/>
      </dsp:nvSpPr>
      <dsp:spPr>
        <a:xfrm>
          <a:off x="1976784" y="3119869"/>
          <a:ext cx="6759798" cy="415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Подраздел «Материально-техническое обеспечение и оснащенность образовательного процесса»</a:t>
          </a:r>
          <a:endParaRPr lang="ru-RU" sz="1600" kern="1200" dirty="0"/>
        </a:p>
      </dsp:txBody>
      <dsp:txXfrm>
        <a:off x="1976784" y="3119869"/>
        <a:ext cx="6759798" cy="415410"/>
      </dsp:txXfrm>
    </dsp:sp>
    <dsp:sp modelId="{B2A78E69-726E-4BF2-B1D7-A18682954793}">
      <dsp:nvSpPr>
        <dsp:cNvPr id="0" name=""/>
        <dsp:cNvSpPr/>
      </dsp:nvSpPr>
      <dsp:spPr>
        <a:xfrm>
          <a:off x="1976784" y="3639133"/>
          <a:ext cx="6759798" cy="415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Подраздел «Стипендии и иные виды материальной поддержки»</a:t>
          </a:r>
          <a:endParaRPr lang="ru-RU" sz="1600" kern="1200" dirty="0"/>
        </a:p>
      </dsp:txBody>
      <dsp:txXfrm>
        <a:off x="1976784" y="3639133"/>
        <a:ext cx="6759798" cy="415410"/>
      </dsp:txXfrm>
    </dsp:sp>
    <dsp:sp modelId="{56F99681-0CFC-4FAD-B143-FC039A2BCAE7}">
      <dsp:nvSpPr>
        <dsp:cNvPr id="0" name=""/>
        <dsp:cNvSpPr/>
      </dsp:nvSpPr>
      <dsp:spPr>
        <a:xfrm>
          <a:off x="1976784" y="4158396"/>
          <a:ext cx="6759798" cy="415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Подраздел «Платные образовательные услуги»</a:t>
          </a:r>
          <a:endParaRPr lang="ru-RU" sz="1600" kern="1200" dirty="0"/>
        </a:p>
      </dsp:txBody>
      <dsp:txXfrm>
        <a:off x="1976784" y="4158396"/>
        <a:ext cx="6759798" cy="415410"/>
      </dsp:txXfrm>
    </dsp:sp>
    <dsp:sp modelId="{D65F0520-E3FC-4544-BC13-8CB81F584D67}">
      <dsp:nvSpPr>
        <dsp:cNvPr id="0" name=""/>
        <dsp:cNvSpPr/>
      </dsp:nvSpPr>
      <dsp:spPr>
        <a:xfrm>
          <a:off x="1976784" y="4677659"/>
          <a:ext cx="6759798" cy="415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Подраздел «Финансово-хозяйственная деятельность»</a:t>
          </a:r>
          <a:endParaRPr lang="ru-RU" sz="1600" kern="1200" dirty="0"/>
        </a:p>
      </dsp:txBody>
      <dsp:txXfrm>
        <a:off x="1976784" y="4677659"/>
        <a:ext cx="6759798" cy="415410"/>
      </dsp:txXfrm>
    </dsp:sp>
    <dsp:sp modelId="{C7787CB7-9DB6-4224-9EAC-D59F688CB258}">
      <dsp:nvSpPr>
        <dsp:cNvPr id="0" name=""/>
        <dsp:cNvSpPr/>
      </dsp:nvSpPr>
      <dsp:spPr>
        <a:xfrm>
          <a:off x="1976784" y="5196922"/>
          <a:ext cx="6759798" cy="4154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Подраздел «Вакантные места для приема (перевода)»</a:t>
          </a:r>
          <a:endParaRPr lang="ru-RU" sz="1600" kern="1200" dirty="0"/>
        </a:p>
      </dsp:txBody>
      <dsp:txXfrm>
        <a:off x="1976784" y="5196922"/>
        <a:ext cx="6759798" cy="4154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042804-86A4-42B8-A720-B3DD5F515739}">
      <dsp:nvSpPr>
        <dsp:cNvPr id="0" name=""/>
        <dsp:cNvSpPr/>
      </dsp:nvSpPr>
      <dsp:spPr>
        <a:xfrm>
          <a:off x="0" y="378787"/>
          <a:ext cx="9623425" cy="498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885" tIns="458216" rIns="746885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Форматы файлов </a:t>
          </a:r>
          <a:r>
            <a:rPr lang="ru-RU" sz="2200" kern="1200" dirty="0" err="1" smtClean="0"/>
            <a:t>Portable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Document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Files</a:t>
          </a:r>
          <a:r>
            <a:rPr lang="ru-RU" sz="2200" kern="1200" dirty="0" smtClean="0"/>
            <a:t> (.</a:t>
          </a:r>
          <a:r>
            <a:rPr lang="ru-RU" sz="2200" kern="1200" dirty="0" err="1" smtClean="0"/>
            <a:t>pdf</a:t>
          </a:r>
          <a:r>
            <a:rPr lang="ru-RU" sz="2200" kern="1200" dirty="0" smtClean="0"/>
            <a:t>), </a:t>
          </a:r>
          <a:r>
            <a:rPr lang="ru-RU" sz="2200" kern="1200" dirty="0" err="1" smtClean="0"/>
            <a:t>Microsoft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Word</a:t>
          </a:r>
          <a:r>
            <a:rPr lang="ru-RU" sz="2200" kern="1200" dirty="0" smtClean="0"/>
            <a:t> / </a:t>
          </a:r>
          <a:r>
            <a:rPr lang="ru-RU" sz="2200" kern="1200" dirty="0" err="1" smtClean="0"/>
            <a:t>Microsofr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Excel</a:t>
          </a:r>
          <a:r>
            <a:rPr lang="ru-RU" sz="2200" kern="1200" dirty="0" smtClean="0"/>
            <a:t> (.</a:t>
          </a:r>
          <a:r>
            <a:rPr lang="ru-RU" sz="2200" kern="1200" dirty="0" err="1" smtClean="0"/>
            <a:t>doc</a:t>
          </a:r>
          <a:r>
            <a:rPr lang="ru-RU" sz="2200" kern="1200" dirty="0" smtClean="0"/>
            <a:t>, .</a:t>
          </a:r>
          <a:r>
            <a:rPr lang="ru-RU" sz="2200" kern="1200" dirty="0" err="1" smtClean="0"/>
            <a:t>docx</a:t>
          </a:r>
          <a:r>
            <a:rPr lang="ru-RU" sz="2200" kern="1200" dirty="0" smtClean="0"/>
            <a:t>, .</a:t>
          </a:r>
          <a:r>
            <a:rPr lang="ru-RU" sz="2200" kern="1200" dirty="0" err="1" smtClean="0"/>
            <a:t>xls</a:t>
          </a:r>
          <a:r>
            <a:rPr lang="ru-RU" sz="2200" kern="1200" dirty="0" smtClean="0"/>
            <a:t>, .</a:t>
          </a:r>
          <a:r>
            <a:rPr lang="ru-RU" sz="2200" kern="1200" dirty="0" err="1" smtClean="0"/>
            <a:t>xlsx</a:t>
          </a:r>
          <a:r>
            <a:rPr lang="ru-RU" sz="2200" kern="1200" dirty="0" smtClean="0"/>
            <a:t>), </a:t>
          </a:r>
          <a:r>
            <a:rPr lang="ru-RU" sz="2200" kern="1200" dirty="0" err="1" smtClean="0"/>
            <a:t>Open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Document</a:t>
          </a:r>
          <a:r>
            <a:rPr lang="ru-RU" sz="2200" kern="1200" dirty="0" smtClean="0"/>
            <a:t> </a:t>
          </a:r>
          <a:r>
            <a:rPr lang="ru-RU" sz="2200" kern="1200" dirty="0" err="1" smtClean="0"/>
            <a:t>Files</a:t>
          </a:r>
          <a:r>
            <a:rPr lang="ru-RU" sz="2200" kern="1200" dirty="0" smtClean="0"/>
            <a:t> (.</a:t>
          </a:r>
          <a:r>
            <a:rPr lang="ru-RU" sz="2200" kern="1200" dirty="0" err="1" smtClean="0"/>
            <a:t>odt</a:t>
          </a:r>
          <a:r>
            <a:rPr lang="ru-RU" sz="2200" kern="1200" dirty="0" smtClean="0"/>
            <a:t>, .</a:t>
          </a:r>
          <a:r>
            <a:rPr lang="ru-RU" sz="2200" kern="1200" dirty="0" err="1" smtClean="0"/>
            <a:t>ods</a:t>
          </a:r>
          <a:r>
            <a:rPr lang="ru-RU" sz="2200" kern="1200" dirty="0" smtClean="0"/>
            <a:t>)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Максимальный размер файла не должен превышать   15 МБ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Сканирование документа должно быть выполнено с разрешением не менее 75 </a:t>
          </a:r>
          <a:r>
            <a:rPr lang="ru-RU" sz="2200" kern="1200" dirty="0" err="1" smtClean="0"/>
            <a:t>dpi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Все страницы специального раздела должны содержать специальную </a:t>
          </a:r>
          <a:r>
            <a:rPr lang="ru-RU" sz="2200" kern="1200" dirty="0" err="1" smtClean="0"/>
            <a:t>html</a:t>
          </a:r>
          <a:r>
            <a:rPr lang="ru-RU" sz="2200" kern="1200" dirty="0" smtClean="0"/>
            <a:t>-разметку, позволяющую однозначно идентифицировать подлежащую обязательному размещению информацию</a:t>
          </a:r>
          <a:endParaRPr lang="ru-RU" sz="2200" kern="1200" dirty="0"/>
        </a:p>
      </dsp:txBody>
      <dsp:txXfrm>
        <a:off x="0" y="378787"/>
        <a:ext cx="9623425" cy="4989600"/>
      </dsp:txXfrm>
    </dsp:sp>
    <dsp:sp modelId="{C3B1C280-2BF2-498C-8038-325D969530CF}">
      <dsp:nvSpPr>
        <dsp:cNvPr id="0" name=""/>
        <dsp:cNvSpPr/>
      </dsp:nvSpPr>
      <dsp:spPr>
        <a:xfrm>
          <a:off x="481171" y="54067"/>
          <a:ext cx="6736397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620" tIns="0" rIns="25462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Требования</a:t>
          </a:r>
          <a:endParaRPr lang="ru-RU" sz="2400" kern="1200" dirty="0"/>
        </a:p>
      </dsp:txBody>
      <dsp:txXfrm>
        <a:off x="512874" y="85770"/>
        <a:ext cx="6672991" cy="5860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EE8266-9EDD-4F10-B347-C1546ADE2AFC}">
      <dsp:nvSpPr>
        <dsp:cNvPr id="0" name=""/>
        <dsp:cNvSpPr/>
      </dsp:nvSpPr>
      <dsp:spPr>
        <a:xfrm>
          <a:off x="0" y="576779"/>
          <a:ext cx="9992993" cy="25184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567" tIns="812292" rIns="775567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ФИС ГИА и приема (оператор Рособрнадзор)</a:t>
          </a:r>
          <a:endParaRPr lang="ru-RU" sz="2000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Данные ФСН</a:t>
          </a:r>
          <a:endParaRPr lang="ru-RU" sz="2000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ИС АКНД ОУ (оператор Рособрнадзор)</a:t>
          </a:r>
          <a:endParaRPr lang="ru-RU" sz="2000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Сайты ООВО</a:t>
          </a:r>
          <a:endParaRPr lang="ru-RU" sz="2000" kern="1200" dirty="0">
            <a:latin typeface="Cambria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Cambria" pitchFamily="18" charset="0"/>
            </a:rPr>
            <a:t>Сведения из ИС </a:t>
          </a:r>
          <a:r>
            <a:rPr lang="ru-RU" sz="2000" kern="1200" dirty="0" err="1" smtClean="0">
              <a:latin typeface="Cambria" pitchFamily="18" charset="0"/>
            </a:rPr>
            <a:t>Минобрнауки</a:t>
          </a:r>
          <a:r>
            <a:rPr lang="ru-RU" sz="2000" kern="1200" dirty="0" smtClean="0">
              <a:latin typeface="Cambria" pitchFamily="18" charset="0"/>
            </a:rPr>
            <a:t> России</a:t>
          </a:r>
          <a:endParaRPr lang="ru-RU" sz="2000" kern="1200" dirty="0">
            <a:latin typeface="Cambria" pitchFamily="18" charset="0"/>
          </a:endParaRPr>
        </a:p>
      </dsp:txBody>
      <dsp:txXfrm>
        <a:off x="0" y="576779"/>
        <a:ext cx="9992993" cy="2518425"/>
      </dsp:txXfrm>
    </dsp:sp>
    <dsp:sp modelId="{045E03FE-FFA1-4806-A7C9-DE5EEFC93136}">
      <dsp:nvSpPr>
        <dsp:cNvPr id="0" name=""/>
        <dsp:cNvSpPr/>
      </dsp:nvSpPr>
      <dsp:spPr>
        <a:xfrm>
          <a:off x="588702" y="0"/>
          <a:ext cx="6995095" cy="11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4398" tIns="0" rIns="264398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Cambria" pitchFamily="18" charset="0"/>
            </a:rPr>
            <a:t>Информационная платформа мониторинга</a:t>
          </a:r>
          <a:endParaRPr lang="ru-RU" sz="2800" kern="1200" dirty="0">
            <a:latin typeface="Cambria" pitchFamily="18" charset="0"/>
          </a:endParaRPr>
        </a:p>
      </dsp:txBody>
      <dsp:txXfrm>
        <a:off x="644903" y="56201"/>
        <a:ext cx="6882693" cy="103887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9EFBD3-5C28-4313-940C-0811482FC026}">
      <dsp:nvSpPr>
        <dsp:cNvPr id="0" name=""/>
        <dsp:cNvSpPr/>
      </dsp:nvSpPr>
      <dsp:spPr>
        <a:xfrm>
          <a:off x="0" y="543391"/>
          <a:ext cx="9623425" cy="514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885" tIns="354076" rIns="746885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получение информации об организации и проведении приемной кампании в образовательной организации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получение информации об уровне информационной открытости образовательной организации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получение информации об организации и проведении образовательного процесса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получение сведений об информационном и методическом обеспечении образовательного процесса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получение информации о кадровом обеспечении образовательного процесса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получение информации о структуре основных образовательных программ и их объеме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получение информации об условиях реализации основных образовательных программ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получение информации об уровне освоения основных образовательных программ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сопоставление полученных результатов с результатами мониторинга системы образования, выполненного Министерством образования и науки Российской Федерации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формирование базы данных результатов мониторинга системы образования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системный анализ полученной информации</a:t>
          </a:r>
          <a:endParaRPr lang="ru-RU" sz="1700" kern="1200" dirty="0"/>
        </a:p>
      </dsp:txBody>
      <dsp:txXfrm>
        <a:off x="0" y="543391"/>
        <a:ext cx="9623425" cy="5140800"/>
      </dsp:txXfrm>
    </dsp:sp>
    <dsp:sp modelId="{D1C7A5E3-5C44-4A96-B757-3DA0F40784B2}">
      <dsp:nvSpPr>
        <dsp:cNvPr id="0" name=""/>
        <dsp:cNvSpPr/>
      </dsp:nvSpPr>
      <dsp:spPr>
        <a:xfrm>
          <a:off x="481171" y="292471"/>
          <a:ext cx="6736397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620" tIns="0" rIns="254620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Задачи</a:t>
          </a:r>
          <a:endParaRPr lang="ru-RU" sz="1700" kern="1200" dirty="0"/>
        </a:p>
      </dsp:txBody>
      <dsp:txXfrm>
        <a:off x="505669" y="316969"/>
        <a:ext cx="6687401" cy="45284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F682D1-44DF-4C5A-B692-28928E5317B7}">
      <dsp:nvSpPr>
        <dsp:cNvPr id="0" name=""/>
        <dsp:cNvSpPr/>
      </dsp:nvSpPr>
      <dsp:spPr>
        <a:xfrm>
          <a:off x="0" y="368083"/>
          <a:ext cx="9623425" cy="579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885" tIns="479044" rIns="746885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Сбор информации в части контроля качества образования и выявления нарушений требований законодательства в сфере образовании из федеральных государственных информационных систем сферы образования, из форм статистического наблюдения и с официальных сайтов образовательных организаций, по  утвержденным показателям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Обработка и систематизация полученной информации проводится с учетом результатов мониторинга эффективности образовательных организаций высшего образования, проводимого Минобрнауки России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Анализ информации в части контроля качества образования и выявления нарушений требований законодательства</a:t>
          </a:r>
          <a:endParaRPr lang="ru-RU" sz="2300" kern="1200" dirty="0"/>
        </a:p>
      </dsp:txBody>
      <dsp:txXfrm>
        <a:off x="0" y="368083"/>
        <a:ext cx="9623425" cy="5796000"/>
      </dsp:txXfrm>
    </dsp:sp>
    <dsp:sp modelId="{E490A2B5-1CA3-449A-9183-F24D6C539BF9}">
      <dsp:nvSpPr>
        <dsp:cNvPr id="0" name=""/>
        <dsp:cNvSpPr/>
      </dsp:nvSpPr>
      <dsp:spPr>
        <a:xfrm>
          <a:off x="481171" y="28603"/>
          <a:ext cx="6736397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620" tIns="0" rIns="25462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Мероприятия</a:t>
          </a:r>
        </a:p>
      </dsp:txBody>
      <dsp:txXfrm>
        <a:off x="514315" y="61747"/>
        <a:ext cx="6670109" cy="61267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F3DAB5-F336-46C3-92E2-CEBDA59BF649}">
      <dsp:nvSpPr>
        <dsp:cNvPr id="0" name=""/>
        <dsp:cNvSpPr/>
      </dsp:nvSpPr>
      <dsp:spPr>
        <a:xfrm>
          <a:off x="0" y="0"/>
          <a:ext cx="3054309" cy="619268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Направление 1. Соблюдение требований законодательства в сфере образования в части условий осуществления образовательными организациями образовательной деятельности </a:t>
          </a:r>
          <a:endParaRPr lang="ru-RU" sz="1400" kern="1200" dirty="0"/>
        </a:p>
      </dsp:txBody>
      <dsp:txXfrm>
        <a:off x="0" y="0"/>
        <a:ext cx="3054309" cy="1857806"/>
      </dsp:txXfrm>
    </dsp:sp>
    <dsp:sp modelId="{2A460E70-E4B1-4072-8322-8D6921F06CF5}">
      <dsp:nvSpPr>
        <dsp:cNvPr id="0" name=""/>
        <dsp:cNvSpPr/>
      </dsp:nvSpPr>
      <dsp:spPr>
        <a:xfrm>
          <a:off x="143322" y="1859620"/>
          <a:ext cx="2770014" cy="18671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Организация и проведение</a:t>
          </a:r>
          <a:r>
            <a:rPr lang="en-US" sz="1200" kern="1200" dirty="0" smtClean="0"/>
            <a:t> </a:t>
          </a:r>
          <a:r>
            <a:rPr lang="ru-RU" sz="1200" kern="1200" dirty="0" smtClean="0"/>
            <a:t>приемной кампании</a:t>
          </a:r>
          <a:endParaRPr lang="ru-RU" sz="1200" kern="1200" dirty="0"/>
        </a:p>
      </dsp:txBody>
      <dsp:txXfrm>
        <a:off x="198010" y="1914308"/>
        <a:ext cx="2660638" cy="1757804"/>
      </dsp:txXfrm>
    </dsp:sp>
    <dsp:sp modelId="{680841D0-39EB-438E-80C4-2F051953CD59}">
      <dsp:nvSpPr>
        <dsp:cNvPr id="0" name=""/>
        <dsp:cNvSpPr/>
      </dsp:nvSpPr>
      <dsp:spPr>
        <a:xfrm>
          <a:off x="143322" y="4014059"/>
          <a:ext cx="2770014" cy="18671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Информационная открытость образовательной организации </a:t>
          </a:r>
          <a:endParaRPr lang="ru-RU" sz="1200" kern="1200" dirty="0"/>
        </a:p>
      </dsp:txBody>
      <dsp:txXfrm>
        <a:off x="198010" y="4068747"/>
        <a:ext cx="2660638" cy="1757804"/>
      </dsp:txXfrm>
    </dsp:sp>
    <dsp:sp modelId="{EBDFF921-00B6-415B-95F4-DB0505B840D5}">
      <dsp:nvSpPr>
        <dsp:cNvPr id="0" name=""/>
        <dsp:cNvSpPr/>
      </dsp:nvSpPr>
      <dsp:spPr>
        <a:xfrm>
          <a:off x="3284557" y="0"/>
          <a:ext cx="3054309" cy="619268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Направление 2. Соблюдение требований законодательства в сфере образования, в части выполнения лицензионных требований и соблюдение требований законодательства в сфере образования, в части выполнения лицензионных требований и условий</a:t>
          </a:r>
          <a:endParaRPr lang="ru-RU" sz="1400" kern="1200" dirty="0"/>
        </a:p>
      </dsp:txBody>
      <dsp:txXfrm>
        <a:off x="3284557" y="0"/>
        <a:ext cx="3054309" cy="1857806"/>
      </dsp:txXfrm>
    </dsp:sp>
    <dsp:sp modelId="{40710C07-E091-405B-B407-5CDB171A1B93}">
      <dsp:nvSpPr>
        <dsp:cNvPr id="0" name=""/>
        <dsp:cNvSpPr/>
      </dsp:nvSpPr>
      <dsp:spPr>
        <a:xfrm>
          <a:off x="3426705" y="1858335"/>
          <a:ext cx="2770014" cy="12166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Организация и проведение образовательного процесса</a:t>
          </a:r>
          <a:endParaRPr lang="ru-RU" sz="1200" kern="1200" dirty="0"/>
        </a:p>
      </dsp:txBody>
      <dsp:txXfrm>
        <a:off x="3462338" y="1893968"/>
        <a:ext cx="2698748" cy="1145349"/>
      </dsp:txXfrm>
    </dsp:sp>
    <dsp:sp modelId="{9D8E17CE-A732-4B53-945E-724404BAA5D6}">
      <dsp:nvSpPr>
        <dsp:cNvPr id="0" name=""/>
        <dsp:cNvSpPr/>
      </dsp:nvSpPr>
      <dsp:spPr>
        <a:xfrm>
          <a:off x="3426705" y="3262122"/>
          <a:ext cx="2770014" cy="12166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Методическое обеспечение образовательного процесса</a:t>
          </a:r>
          <a:endParaRPr lang="ru-RU" sz="1200" kern="1200" dirty="0"/>
        </a:p>
      </dsp:txBody>
      <dsp:txXfrm>
        <a:off x="3462338" y="3297755"/>
        <a:ext cx="2698748" cy="1145349"/>
      </dsp:txXfrm>
    </dsp:sp>
    <dsp:sp modelId="{10B13EB0-AC3E-4917-A343-43E2B495E8EA}">
      <dsp:nvSpPr>
        <dsp:cNvPr id="0" name=""/>
        <dsp:cNvSpPr/>
      </dsp:nvSpPr>
      <dsp:spPr>
        <a:xfrm>
          <a:off x="3426705" y="4665909"/>
          <a:ext cx="2770014" cy="12166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Кадровое обеспечение</a:t>
          </a:r>
          <a:endParaRPr lang="ru-RU" sz="1200" kern="1200" dirty="0"/>
        </a:p>
      </dsp:txBody>
      <dsp:txXfrm>
        <a:off x="3462338" y="4701542"/>
        <a:ext cx="2698748" cy="1145349"/>
      </dsp:txXfrm>
    </dsp:sp>
    <dsp:sp modelId="{FA72006F-8428-4876-9B60-666C67BB4520}">
      <dsp:nvSpPr>
        <dsp:cNvPr id="0" name=""/>
        <dsp:cNvSpPr/>
      </dsp:nvSpPr>
      <dsp:spPr>
        <a:xfrm>
          <a:off x="6567940" y="0"/>
          <a:ext cx="3054309" cy="6192688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Направление 3. Соответствие федеральным государственным образовательным стандартам</a:t>
          </a:r>
          <a:endParaRPr lang="ru-RU" sz="1400" b="1" kern="1200" dirty="0">
            <a:solidFill>
              <a:srgbClr val="C00000"/>
            </a:solidFill>
          </a:endParaRPr>
        </a:p>
      </dsp:txBody>
      <dsp:txXfrm>
        <a:off x="6567940" y="0"/>
        <a:ext cx="3054309" cy="1857806"/>
      </dsp:txXfrm>
    </dsp:sp>
    <dsp:sp modelId="{69EF93E9-711B-4CDD-AB21-413AC8EEC4AF}">
      <dsp:nvSpPr>
        <dsp:cNvPr id="0" name=""/>
        <dsp:cNvSpPr/>
      </dsp:nvSpPr>
      <dsp:spPr>
        <a:xfrm>
          <a:off x="6710088" y="1857806"/>
          <a:ext cx="2770014" cy="402524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Условия реализации основных образовательных программ</a:t>
          </a:r>
          <a:endParaRPr lang="ru-RU" sz="1200" kern="1200" dirty="0"/>
        </a:p>
      </dsp:txBody>
      <dsp:txXfrm>
        <a:off x="6791219" y="1938937"/>
        <a:ext cx="2607752" cy="38629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B484834-2BB2-4249-8CF7-C705D0725B62}" type="datetimeFigureOut">
              <a:rPr lang="ru-RU"/>
              <a:pPr>
                <a:defRPr/>
              </a:pPr>
              <a:t>24.11.2014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9BDB142-4418-4C8E-932D-928C264AF4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5073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380CF28-AB3D-4814-9527-5E60F04026AA}" type="datetimeFigureOut">
              <a:rPr lang="ru-RU"/>
              <a:pPr>
                <a:defRPr/>
              </a:pPr>
              <a:t>24.11.2014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5457E02-BB8B-448F-BB5C-DD0DA18260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53593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0DFA9C0-44ED-4A24-965E-202F610C9582}" type="slidenum">
              <a:rPr lang="ru-RU" sz="1200" smtClean="0"/>
              <a:pPr/>
              <a:t>3</a:t>
            </a:fld>
            <a:endParaRPr lang="ru-RU" sz="1200" smtClean="0"/>
          </a:p>
        </p:txBody>
      </p:sp>
    </p:spTree>
    <p:extLst>
      <p:ext uri="{BB962C8B-B14F-4D97-AF65-F5344CB8AC3E}">
        <p14:creationId xmlns:p14="http://schemas.microsoft.com/office/powerpoint/2010/main" xmlns="" val="3437027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>
            <a:lvl1pPr>
              <a:defRPr>
                <a:latin typeface="Georgia" pitchFamily="18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Georgia" pitchFamily="18" charset="0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7" name="Rectangle 6"/>
          <p:cNvSpPr/>
          <p:nvPr userDrawn="1"/>
        </p:nvSpPr>
        <p:spPr>
          <a:xfrm>
            <a:off x="4156" y="0"/>
            <a:ext cx="154782" cy="14763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00"/>
              </a:solidFill>
              <a:latin typeface="Georgia" pitchFamily="18" charset="0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4156" y="1476375"/>
            <a:ext cx="154782" cy="6091652"/>
          </a:xfrm>
          <a:prstGeom prst="rect">
            <a:avLst/>
          </a:prstGeom>
          <a:solidFill>
            <a:srgbClr val="F3DA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  <a:latin typeface="Georgia" pitchFamily="18" charset="0"/>
            </a:endParaRPr>
          </a:p>
        </p:txBody>
      </p:sp>
      <p:pic>
        <p:nvPicPr>
          <p:cNvPr id="9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0213" y="-5583"/>
            <a:ext cx="78486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8204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A4FD2-C1E2-4566-A638-8025ABBEDACC}" type="datetime1">
              <a:rPr lang="ru-RU"/>
              <a:pPr>
                <a:defRPr/>
              </a:pPr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0317A-D452-49CD-AC93-29AD5BE823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1379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14882-9C0F-4291-A4E4-D187BC424EDB}" type="datetime1">
              <a:rPr lang="ru-RU"/>
              <a:pPr>
                <a:defRPr/>
              </a:pPr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8185F-C3E6-4432-A5B6-53B297E3E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1957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3214"/>
            <a:ext cx="9438255" cy="1048526"/>
          </a:xfrm>
        </p:spPr>
        <p:txBody>
          <a:bodyPr/>
          <a:lstStyle>
            <a:lvl1pPr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Times New Roman" pitchFamily="18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>
                <a:latin typeface="Georgia" pitchFamily="18" charset="0"/>
                <a:cs typeface="Times New Roman" pitchFamily="18" charset="0"/>
              </a:defRPr>
            </a:lvl1pPr>
            <a:lvl2pPr>
              <a:defRPr>
                <a:latin typeface="Georgia" pitchFamily="18" charset="0"/>
                <a:cs typeface="Times New Roman" pitchFamily="18" charset="0"/>
              </a:defRPr>
            </a:lvl2pPr>
            <a:lvl3pPr>
              <a:defRPr>
                <a:latin typeface="Georgia" pitchFamily="18" charset="0"/>
                <a:cs typeface="Times New Roman" pitchFamily="18" charset="0"/>
              </a:defRPr>
            </a:lvl3pPr>
            <a:lvl4pPr>
              <a:defRPr>
                <a:latin typeface="Georgia" pitchFamily="18" charset="0"/>
                <a:cs typeface="Times New Roman" pitchFamily="18" charset="0"/>
              </a:defRPr>
            </a:lvl4pPr>
            <a:lvl5pPr>
              <a:defRPr>
                <a:latin typeface="Georgia" pitchFamily="18" charset="0"/>
                <a:cs typeface="Times New Roman" pitchFamily="18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91411" y="0"/>
            <a:ext cx="1002654" cy="85167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4" name="Rectangle 6"/>
          <p:cNvSpPr/>
          <p:nvPr userDrawn="1"/>
        </p:nvSpPr>
        <p:spPr>
          <a:xfrm>
            <a:off x="4156" y="0"/>
            <a:ext cx="154782" cy="14763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5" name="Rectangle 7"/>
          <p:cNvSpPr/>
          <p:nvPr userDrawn="1"/>
        </p:nvSpPr>
        <p:spPr>
          <a:xfrm>
            <a:off x="4156" y="1476375"/>
            <a:ext cx="154782" cy="6091652"/>
          </a:xfrm>
          <a:prstGeom prst="rect">
            <a:avLst/>
          </a:prstGeom>
          <a:solidFill>
            <a:srgbClr val="F3DA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0107006" y="7126075"/>
            <a:ext cx="5261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74D98AE9-2FFD-4383-BEAE-FBCCF50FD362}" type="slidenum">
              <a:rPr lang="ru-RU" sz="1800" smtClean="0">
                <a:solidFill>
                  <a:schemeClr val="bg1">
                    <a:lumMod val="50000"/>
                  </a:schemeClr>
                </a:solidFill>
                <a:latin typeface="Georgia" pitchFamily="18" charset="0"/>
              </a:rPr>
              <a:pPr>
                <a:defRPr/>
              </a:pPr>
              <a:t>‹#›</a:t>
            </a:fld>
            <a:endParaRPr lang="ru-RU" sz="1800" dirty="0">
              <a:solidFill>
                <a:schemeClr val="bg1">
                  <a:lumMod val="50000"/>
                </a:schemeClr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1325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11502-9331-46B8-8491-9B0874816D6F}" type="datetime1">
              <a:rPr lang="ru-RU"/>
              <a:pPr>
                <a:defRPr/>
              </a:pPr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A02E0-0825-4E86-A8C8-01439BD645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8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0213" y="222250"/>
            <a:ext cx="78486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68074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DCA0A-2589-4DD7-9166-BF46E877C2E6}" type="datetime1">
              <a:rPr lang="ru-RU"/>
              <a:pPr>
                <a:defRPr/>
              </a:pPr>
              <a:t>24.11.2014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11F4F-A93D-406C-9BBC-A0745C3539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7025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F0BE6-8C39-444E-8C7C-0994EC8C0EEB}" type="datetime1">
              <a:rPr lang="ru-RU"/>
              <a:pPr>
                <a:defRPr/>
              </a:pPr>
              <a:t>24.11.2014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AB810-880F-488B-815C-960B6FC8D1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8339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35CC5-3CC9-4C1E-9DCC-15E72197B88B}" type="datetime1">
              <a:rPr lang="ru-RU"/>
              <a:pPr>
                <a:defRPr/>
              </a:pPr>
              <a:t>24.11.2014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4FD87-FF10-4497-AEDB-DBE02FC91D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503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A9C15-804C-41B3-B4B1-72129208225C}" type="datetime1">
              <a:rPr lang="ru-RU"/>
              <a:pPr>
                <a:defRPr/>
              </a:pPr>
              <a:t>24.11.2014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C4012-A6D7-4851-AC1F-CB2E1FFE45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027220" y="0"/>
            <a:ext cx="666180" cy="56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2824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5AB95-93C4-47DE-AC39-200EEFC64870}" type="datetime1">
              <a:rPr lang="ru-RU"/>
              <a:pPr>
                <a:defRPr/>
              </a:pPr>
              <a:t>24.11.2014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F39F4-15E1-436A-842F-C7762ED342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38353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C922A-D7DD-4DDD-8B09-10B5B1DF5A8B}" type="datetime1">
              <a:rPr lang="ru-RU"/>
              <a:pPr>
                <a:defRPr/>
              </a:pPr>
              <a:t>24.11.2014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0CF66-A02A-4566-ACD2-FC49B72DFA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1683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988" y="303213"/>
            <a:ext cx="9623425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988" y="1763713"/>
            <a:ext cx="9623425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 defTabSz="1043056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6E7B2A-6429-4A9C-B585-3A1F1D453C0A}" type="datetime1">
              <a:rPr lang="ru-RU"/>
              <a:pPr>
                <a:defRPr/>
              </a:pPr>
              <a:t>24.11.2014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 defTabSz="1043056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79742" y="7008813"/>
            <a:ext cx="2495550" cy="401637"/>
          </a:xfrm>
          <a:prstGeom prst="rect">
            <a:avLst/>
          </a:prstGeom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600">
                <a:solidFill>
                  <a:schemeClr val="tx2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FFFDCB8B-C31D-454C-A256-809D96D8628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1042988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429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defTabSz="10429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defTabSz="10429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defTabSz="1042988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457200" algn="ctr" defTabSz="10429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914400" algn="ctr" defTabSz="10429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371600" algn="ctr" defTabSz="10429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1828800" algn="ctr" defTabSz="10429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0525" indent="-390525" algn="l" defTabSz="10429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6138" indent="-325438" algn="l" defTabSz="10429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338" indent="-260350" algn="l" defTabSz="10429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038" indent="-260350" algn="l" defTabSz="10429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325" indent="-260350" algn="l" defTabSz="104298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microsoft.com/office/2007/relationships/diagramDrawing" Target="../diagrams/drawing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hyperlink" Target="&#1057;&#1085;&#1080;&#1084;&#1086;&#1082;.JPG" TargetMode="Externa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034332" y="3420591"/>
            <a:ext cx="8136904" cy="1296144"/>
          </a:xfrm>
        </p:spPr>
        <p:txBody>
          <a:bodyPr/>
          <a:lstStyle/>
          <a:p>
            <a:pPr algn="l"/>
            <a:r>
              <a:rPr lang="ru-RU" sz="2400" dirty="0"/>
              <a:t>Мониторинг системы высшего </a:t>
            </a:r>
            <a:r>
              <a:rPr lang="ru-RU" sz="2400" dirty="0" smtClean="0"/>
              <a:t>образования</a:t>
            </a:r>
            <a:r>
              <a:rPr lang="en-US" sz="2400" dirty="0" smtClean="0"/>
              <a:t> </a:t>
            </a:r>
            <a:r>
              <a:rPr lang="ru-RU" sz="2400" dirty="0" smtClean="0"/>
              <a:t>в </a:t>
            </a:r>
            <a:r>
              <a:rPr lang="ru-RU" sz="2400" dirty="0"/>
              <a:t>части выявления нарушений законодательства и требований ФГОС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70158" y="5868863"/>
            <a:ext cx="6833126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+mj-lt"/>
              </a:rPr>
              <a:t>Раев Константин Валерьевич</a:t>
            </a:r>
            <a:r>
              <a:rPr lang="ru-RU" dirty="0" smtClean="0"/>
              <a:t>,</a:t>
            </a:r>
          </a:p>
          <a:p>
            <a:r>
              <a:rPr lang="ru-RU" sz="1800" dirty="0" smtClean="0">
                <a:latin typeface="+mj-lt"/>
              </a:rPr>
              <a:t>Начальник отдела регулирования надзорной деятельности</a:t>
            </a:r>
          </a:p>
          <a:p>
            <a:r>
              <a:rPr lang="ru-RU" sz="1800" dirty="0" smtClean="0">
                <a:latin typeface="+mj-lt"/>
              </a:rPr>
              <a:t> </a:t>
            </a:r>
            <a:r>
              <a:rPr lang="ru-RU" sz="1800" dirty="0">
                <a:latin typeface="+mj-lt"/>
              </a:rPr>
              <a:t>Управления надзора и контроля за организациями, </a:t>
            </a:r>
            <a:endParaRPr lang="ru-RU" sz="1800" dirty="0" smtClean="0">
              <a:latin typeface="+mj-lt"/>
            </a:endParaRPr>
          </a:p>
          <a:p>
            <a:r>
              <a:rPr lang="ru-RU" sz="1800" dirty="0" smtClean="0">
                <a:latin typeface="+mj-lt"/>
              </a:rPr>
              <a:t>осуществляющими </a:t>
            </a:r>
            <a:r>
              <a:rPr lang="ru-RU" sz="1800" dirty="0">
                <a:latin typeface="+mj-lt"/>
              </a:rPr>
              <a:t>образовательную </a:t>
            </a:r>
            <a:r>
              <a:rPr lang="ru-RU" sz="1800" dirty="0" smtClean="0">
                <a:latin typeface="+mj-lt"/>
              </a:rPr>
              <a:t>деятельность,</a:t>
            </a:r>
          </a:p>
          <a:p>
            <a:r>
              <a:rPr lang="ru-RU" sz="1800" dirty="0" smtClean="0">
                <a:latin typeface="+mj-lt"/>
              </a:rPr>
              <a:t>Федеральной </a:t>
            </a:r>
            <a:r>
              <a:rPr lang="ru-RU" sz="1800" dirty="0">
                <a:latin typeface="+mj-lt"/>
              </a:rPr>
              <a:t>службы по надзору </a:t>
            </a:r>
            <a:r>
              <a:rPr lang="ru-RU" sz="1800" dirty="0" smtClean="0">
                <a:latin typeface="+mj-lt"/>
              </a:rPr>
              <a:t>в </a:t>
            </a:r>
            <a:r>
              <a:rPr lang="ru-RU" sz="1800" dirty="0">
                <a:latin typeface="+mj-lt"/>
              </a:rPr>
              <a:t>сфере образования и науки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217488" y="247650"/>
            <a:ext cx="10242550" cy="581025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ru-RU" sz="2000" b="1" smtClean="0">
                <a:latin typeface="Arial" charset="0"/>
                <a:cs typeface="Arial" charset="0"/>
              </a:rPr>
              <a:t>Направления контроля и параметры мониторинга системы образования</a:t>
            </a:r>
            <a:r>
              <a:rPr lang="ru-RU" sz="2000" b="1" smtClean="0"/>
              <a:t>  </a:t>
            </a:r>
            <a:r>
              <a:rPr lang="ru-RU" smtClean="0"/>
              <a:t> </a:t>
            </a:r>
          </a:p>
        </p:txBody>
      </p:sp>
      <p:graphicFrame>
        <p:nvGraphicFramePr>
          <p:cNvPr id="38" name="Объект 3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75980547"/>
              </p:ext>
            </p:extLst>
          </p:nvPr>
        </p:nvGraphicFramePr>
        <p:xfrm>
          <a:off x="547811" y="900311"/>
          <a:ext cx="9623425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55335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3214"/>
            <a:ext cx="9438255" cy="525089"/>
          </a:xfrm>
        </p:spPr>
        <p:txBody>
          <a:bodyPr/>
          <a:lstStyle/>
          <a:p>
            <a:r>
              <a:rPr lang="ru-RU" sz="2000" dirty="0" smtClean="0"/>
              <a:t>Показатели мониторинга. Направление 1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06054295"/>
              </p:ext>
            </p:extLst>
          </p:nvPr>
        </p:nvGraphicFramePr>
        <p:xfrm>
          <a:off x="378148" y="828303"/>
          <a:ext cx="9721080" cy="663709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41867"/>
                <a:gridCol w="9279213"/>
              </a:tblGrid>
              <a:tr h="3896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Cambria" pitchFamily="18" charset="0"/>
                        </a:rPr>
                        <a:t>1.1.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Cambria" pitchFamily="18" charset="0"/>
                        </a:rPr>
                        <a:t>Соблюдение требований по внесению сведений в федеральную информационную систему </a:t>
                      </a:r>
                      <a:r>
                        <a:rPr lang="ru-RU" sz="1200" u="none" strike="noStrike" dirty="0"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</a:rPr>
                        <a:t>в соответствии с Постановлением Правительства Российской Федерации от 31 августа 2013 г. № 755 г.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</a:tr>
              <a:tr h="3141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1.2.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Соблюдение требований в части приема граждан на обучение в образовательную организацию (в том числе сведений ЕГЭ)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</a:tr>
              <a:tr h="3141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1.2.1.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Соблюдение сроков начала приемной кампании (соответствие фактической даты приема и даты, установленной в НПА)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</a:tr>
              <a:tr h="3896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1.2.2.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Соблюдение сроков проведения приемной кампании (соответствие фактической даты публикации приказа о зачислении 1 волны и даты, установленной в НПА)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</a:tr>
              <a:tr h="3896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1.2.3.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Соблюдение сроков окончания приемной кампании (соответствие фактической даты окончания приема документов и даты, установленной в НПА)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</a:tr>
              <a:tr h="3141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1.2.4.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Соответствие сведений  о количестве баллов ЕГЭ в приказах о зачислении  результатам, содержащимся в подсистеме ФИС ЕГЭ и приема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</a:tr>
              <a:tr h="46668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1.2.5.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Наличие в приказе образовательной организации о зачислении на бюджетные места граждан, одновременно зачисленных в другие образовательные организации высшего образования на бюджетные места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</a:tr>
              <a:tr h="46668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1.2.6.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Наличие в приказе образовательной организации о зачислении граждан, зачисленных по вступительным испытаниям, проводимым образовательной организацией, при наличии соответствующих результатов ЕГЭ текущего года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</a:tr>
              <a:tr h="3141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1.2.7.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Наличие в приказе образовательной организации о зачислении граждан, зачисленных на второй и последующие курсы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</a:tr>
              <a:tr h="6192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1.2.8.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Наличие в приказе образовательной организации о зачислении граждан, зачисленных как победители или призеры олимпиад школьников без наличия у них результатов ЕГЭ не ниже количества баллов, установленного организацией (не менее 65 баллов), либо с наличием у них результатов ЕГЭ ниже количества баллов, установленного организацией (не менее 65 баллов)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</a:tr>
              <a:tr h="5809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1.3.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Соответствие информации о результатах приема, представленной в федеральной информационной системе в соответствии с Постановлением Правительства Российской Федерации от 31 августа 2013 г. № 755 г., и сведений размещенных на официальном сайте образовательной организации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</a:tr>
              <a:tr h="77216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1.4.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Cambria" pitchFamily="18" charset="0"/>
                        </a:rPr>
                        <a:t>Полнота размещения  на сайте образовательной организации установленной законодательством информации (включает 24 </a:t>
                      </a:r>
                      <a:r>
                        <a:rPr lang="ru-RU" sz="1200" u="none" strike="noStrike" dirty="0" err="1">
                          <a:effectLst/>
                          <a:latin typeface="Cambria" pitchFamily="18" charset="0"/>
                        </a:rPr>
                        <a:t>подпоказателя</a:t>
                      </a:r>
                      <a:r>
                        <a:rPr lang="ru-RU" sz="1200" u="none" strike="noStrike" dirty="0"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lang="ru-RU" sz="1200" u="none" strike="noStrike" dirty="0"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</a:rPr>
                        <a:t>согласно Постановлению Правительства РФ от 10.07.2013 № 582 "Об утверждении Правил размещения на официальном сайте образовательной организации в информационно-телекоммуникационной сети "Интернет" и обновления информации об образовательной </a:t>
                      </a:r>
                      <a:r>
                        <a:rPr lang="ru-RU" sz="1200" u="none" strike="noStrike" dirty="0" smtClean="0"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</a:rPr>
                        <a:t>организации«</a:t>
                      </a:r>
                      <a:r>
                        <a:rPr lang="ru-RU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)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</a:tr>
              <a:tr h="6192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1.5.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Соответствие установленным нормам обеспеченности основной учебной и методической литературой всех дисциплин образовательных программ высшего образования по всем специальностям и уровням подготовки специалистов, учебных предметов, факультативных и элективных курсов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</a:tr>
              <a:tr h="3141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1.6.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Соответствие установленным нормам доли педагогических работников с учеными степенями и (или) званиями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</a:tr>
              <a:tr h="3141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1.7.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Cambria" pitchFamily="18" charset="0"/>
                        </a:rPr>
                        <a:t>Соответствие установленным нормам доли педагогических работников – докторов наук и (или) профессоров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6837" marR="6837" marT="6837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3014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8" y="303214"/>
            <a:ext cx="9438255" cy="525089"/>
          </a:xfrm>
        </p:spPr>
        <p:txBody>
          <a:bodyPr/>
          <a:lstStyle/>
          <a:p>
            <a:r>
              <a:rPr lang="ru-RU" sz="2000" dirty="0"/>
              <a:t>Показатели мониторинга. Направление </a:t>
            </a:r>
            <a:r>
              <a:rPr lang="ru-RU" sz="2000" dirty="0" smtClean="0"/>
              <a:t>2 и 3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5216801"/>
              </p:ext>
            </p:extLst>
          </p:nvPr>
        </p:nvGraphicFramePr>
        <p:xfrm>
          <a:off x="234133" y="828301"/>
          <a:ext cx="9793088" cy="655272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648071"/>
                <a:gridCol w="9145017"/>
              </a:tblGrid>
              <a:tr h="4235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Cambria" pitchFamily="18" charset="0"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Cambria" pitchFamily="18" charset="0"/>
                        </a:rPr>
                        <a:t>Соблюдение требований законодательства в сфере образования в части выполнения лицензионных требований и условий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  <a:tr h="4235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2.1.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Наличие на праве собственности или ином законном основании зданий, строений, сооружений, помещений и территорий, необходимых для осуществления образовательной деятельности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  <a:tr h="2178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2.2.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Наличие разработанных и утвержденных образовательной организацией образовательных программ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  <a:tr h="4235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2.3.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Соответствие перечня реализуемых образовательных программ действующей лицензии на право ведения образовательной деятельности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  <a:tr h="2178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2.4.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Уровень методической обеспеченности образовательного процесса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  <a:tr h="2178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2.4.1.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Наличие учебных планов по реализуемым образовательным программам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  <a:tr h="4235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2.4.2.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Наличие рабочих программ учебных дисциплин и междисциплинарных курсов по специальностям, укрупненным группам специальностей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  <a:tr h="2178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2.4.3.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Наличие программ практик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  <a:tr h="2178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Cambria" pitchFamily="18" charset="0"/>
                        </a:rPr>
                        <a:t>2.4.4.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Наличие календарных учебных графиков по специальностям, укрупненным группам специальностей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  <a:tr h="8228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2.5.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Наличие педагогических работников, заключивших с лицензиатом трудовые договоры, имеющих профессиональное образование, обладающих соответствующей квалификацией, имеющих стаж работы, необходимый для осуществления образовательной деятельности по реализуемым образовательным программам.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  <a:tr h="6171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2.6.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Соответствие установленным нормам количества преподавателей из числа действующих руководителей и работников профильных организаций, предприятий и учреждений, задействованных в образовательном процессе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  <a:tr h="2178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Cambria" pitchFamily="18" charset="0"/>
                        </a:rPr>
                        <a:t>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Cambria" pitchFamily="18" charset="0"/>
                        </a:rPr>
                        <a:t>Соблюдение требований федеральных государственных образовательных стандартов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  <a:tr h="4235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3.1.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Наличие печатных и электронных образовательных и информационных ресурсов по реализуемым в соответствии с лицензией образовательным программам, в том числе: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  <a:tr h="2178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3.2.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Наличие в образовательных организациях высшего образования научных работников: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  <a:tr h="6292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smtClean="0">
                          <a:effectLst/>
                          <a:latin typeface="Cambria" pitchFamily="18" charset="0"/>
                        </a:rPr>
                        <a:t>а)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415156" marR="9226" marT="92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количество изданных и принятых к публикации статей в изданиях, рекомендованных ВАК/зарубежных для публикации научных работ за отчетный период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  <a:tr h="2119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  <a:latin typeface="Cambria" pitchFamily="18" charset="0"/>
                        </a:rPr>
                        <a:t>        б)  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  <a:latin typeface="Cambria" pitchFamily="18" charset="0"/>
                        </a:rPr>
                        <a:t>количество патентов, полученных на разработки за последние 5 лет: российских/зарубежных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  <a:tr h="629233">
                <a:tc>
                  <a:txBody>
                    <a:bodyPr/>
                    <a:lstStyle/>
                    <a:p>
                      <a:pPr algn="l" fontAlgn="ctr"/>
                      <a:r>
                        <a:rPr lang="uk-UA" sz="1200" u="none" strike="noStrike" dirty="0" smtClean="0">
                          <a:effectLst/>
                          <a:latin typeface="Cambria" pitchFamily="18" charset="0"/>
                        </a:rPr>
                        <a:t>в)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415156" marR="9226" marT="922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Cambria" pitchFamily="18" charset="0"/>
                        </a:rPr>
                        <a:t>количество свидетельств о регистрации объекта интеллектуальной собственности, выданных на разработки за отчетный период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marL="9226" marR="9226" marT="922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3622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xmlns="" val="1271891312"/>
              </p:ext>
            </p:extLst>
          </p:nvPr>
        </p:nvGraphicFramePr>
        <p:xfrm>
          <a:off x="1082970" y="923111"/>
          <a:ext cx="6100015" cy="6317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035416" y="7017911"/>
            <a:ext cx="1075318" cy="4311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090830" y="1301382"/>
            <a:ext cx="338456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Georgia" panose="02040502050405020303" pitchFamily="18" charset="0"/>
              </a:rPr>
              <a:t>Образовательные организации высшего образования – «неэффективные вузы»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786859" y="2319507"/>
            <a:ext cx="422119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Georgia" panose="02040502050405020303" pitchFamily="18" charset="0"/>
              </a:rPr>
              <a:t>Нарушения законодательства в части организации и проведения приемной кампании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131180" y="3474950"/>
            <a:ext cx="42211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Georgia" panose="02040502050405020303" pitchFamily="18" charset="0"/>
              </a:rPr>
              <a:t>Нарушения законодательства в части обеспечения информационной открытости ООВО и достоверности представляемой информации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573075" y="4700895"/>
            <a:ext cx="42211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Georgia" panose="02040502050405020303" pitchFamily="18" charset="0"/>
              </a:rPr>
              <a:t>Имеющиеся предписания об устранении нарушений (за последние 3 года)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029129" y="5712390"/>
            <a:ext cx="45590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Georgia" panose="02040502050405020303" pitchFamily="18" charset="0"/>
              </a:rPr>
              <a:t>Группы ООВО по количеству и характеру выявленных нарушений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545774" y="6579269"/>
            <a:ext cx="54814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Georgia" panose="02040502050405020303" pitchFamily="18" charset="0"/>
              </a:rPr>
              <a:t>Коллегиальное управленческое решение  </a:t>
            </a:r>
            <a:r>
              <a:rPr lang="ru-RU" sz="1600" b="1" dirty="0" smtClean="0">
                <a:latin typeface="Georgia" panose="02040502050405020303" pitchFamily="18" charset="0"/>
              </a:rPr>
              <a:t>(формирование графика  внеплановых проверок)</a:t>
            </a:r>
          </a:p>
        </p:txBody>
      </p:sp>
      <p:sp>
        <p:nvSpPr>
          <p:cNvPr id="17" name="Стрелка вправо 16"/>
          <p:cNvSpPr/>
          <p:nvPr/>
        </p:nvSpPr>
        <p:spPr>
          <a:xfrm>
            <a:off x="279907" y="3058171"/>
            <a:ext cx="1807280" cy="231431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409094" y="4186675"/>
            <a:ext cx="2148456" cy="27095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1483322" y="6290833"/>
            <a:ext cx="2148456" cy="28843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234132" y="2467028"/>
            <a:ext cx="17281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промежуточный отчет 01.08.2014 г.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31314" y="3690394"/>
            <a:ext cx="18601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промежуточный отчет 01.09.2014 г.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483322" y="5712390"/>
            <a:ext cx="18601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Georgia" panose="02040502050405020303" pitchFamily="18" charset="0"/>
              </a:rPr>
              <a:t>итоговый отчет 01.11.2014 г.</a:t>
            </a:r>
          </a:p>
        </p:txBody>
      </p:sp>
      <p:sp>
        <p:nvSpPr>
          <p:cNvPr id="23" name="Заголовок 1"/>
          <p:cNvSpPr txBox="1">
            <a:spLocks/>
          </p:cNvSpPr>
          <p:nvPr/>
        </p:nvSpPr>
        <p:spPr bwMode="auto">
          <a:xfrm>
            <a:off x="1060420" y="208731"/>
            <a:ext cx="6286544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>
            <a:lvl1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2pPr>
            <a:lvl3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3pPr>
            <a:lvl4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4pPr>
            <a:lvl5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1042988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1042988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1042988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1042988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ru-RU" dirty="0" smtClean="0">
                <a:latin typeface="Times New Roman"/>
                <a:ea typeface="Times New Roman"/>
              </a:rPr>
              <a:t>Технология проведения мониторинга</a:t>
            </a:r>
          </a:p>
          <a:p>
            <a:r>
              <a:rPr lang="ru-RU" dirty="0" smtClean="0">
                <a:latin typeface="Times New Roman"/>
                <a:ea typeface="Times New Roman"/>
              </a:rPr>
              <a:t> (воронка контроля, 2014 г.)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352572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234132" y="324247"/>
            <a:ext cx="9438255" cy="1048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>
            <a:lvl1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ea typeface="+mj-ea"/>
                <a:cs typeface="Times New Roman" pitchFamily="18" charset="0"/>
              </a:defRPr>
            </a:lvl1pPr>
            <a:lvl2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2pPr>
            <a:lvl3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3pPr>
            <a:lvl4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4pPr>
            <a:lvl5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1042988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1042988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1042988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1042988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/>
            <a:r>
              <a:rPr lang="ru-RU" b="1" dirty="0"/>
              <a:t>Процедура проведения </a:t>
            </a:r>
            <a:r>
              <a:rPr lang="ru-RU" b="1" dirty="0" smtClean="0"/>
              <a:t>мониторинга: </a:t>
            </a:r>
            <a:r>
              <a:rPr lang="ru-RU" dirty="0"/>
              <a:t>в</a:t>
            </a:r>
            <a:r>
              <a:rPr lang="ru-RU" dirty="0" smtClean="0"/>
              <a:t>ыявление </a:t>
            </a:r>
            <a:r>
              <a:rPr lang="ru-RU" dirty="0"/>
              <a:t>нарушений  законодательства и требований ФГОС</a:t>
            </a:r>
          </a:p>
          <a:p>
            <a:endParaRPr lang="ru-RU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1648547807"/>
              </p:ext>
            </p:extLst>
          </p:nvPr>
        </p:nvGraphicFramePr>
        <p:xfrm>
          <a:off x="250667" y="1836415"/>
          <a:ext cx="10153128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14448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68885676"/>
              </p:ext>
            </p:extLst>
          </p:nvPr>
        </p:nvGraphicFramePr>
        <p:xfrm>
          <a:off x="378148" y="2484487"/>
          <a:ext cx="9937104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2250356" y="2052439"/>
            <a:ext cx="6480720" cy="72008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График внеплановых проверок</a:t>
            </a:r>
            <a:endParaRPr lang="ru-RU" sz="32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234132" y="324247"/>
            <a:ext cx="9438255" cy="1048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>
            <a:lvl1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ea typeface="+mj-ea"/>
                <a:cs typeface="Times New Roman" pitchFamily="18" charset="0"/>
              </a:defRPr>
            </a:lvl1pPr>
            <a:lvl2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2pPr>
            <a:lvl3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3pPr>
            <a:lvl4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4pPr>
            <a:lvl5pPr algn="ctr" defTabSz="1042988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1042988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1042988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1042988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1042988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/>
            <a:r>
              <a:rPr lang="ru-RU" b="1" dirty="0"/>
              <a:t>Процедура проведения </a:t>
            </a:r>
            <a:r>
              <a:rPr lang="ru-RU" b="1" dirty="0" smtClean="0"/>
              <a:t>мониторинга: </a:t>
            </a:r>
            <a:r>
              <a:rPr lang="ru-RU" dirty="0" smtClean="0"/>
              <a:t>формирование графика внеплановых проверок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8898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Точки роста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51431785"/>
              </p:ext>
            </p:extLst>
          </p:nvPr>
        </p:nvGraphicFramePr>
        <p:xfrm>
          <a:off x="534988" y="1763713"/>
          <a:ext cx="9623425" cy="4991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23414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119311338"/>
              </p:ext>
            </p:extLst>
          </p:nvPr>
        </p:nvGraphicFramePr>
        <p:xfrm>
          <a:off x="267563" y="941487"/>
          <a:ext cx="9975681" cy="6007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82517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5"/>
          <p:cNvSpPr txBox="1">
            <a:spLocks/>
          </p:cNvSpPr>
          <p:nvPr/>
        </p:nvSpPr>
        <p:spPr bwMode="auto">
          <a:xfrm>
            <a:off x="738188" y="3420591"/>
            <a:ext cx="9403566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>
            <a:lvl1pPr marL="390525" indent="-390525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Times New Roman" pitchFamily="18" charset="0"/>
              </a:defRPr>
            </a:lvl1pPr>
            <a:lvl2pPr marL="846138" indent="-325438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Georgia" pitchFamily="18" charset="0"/>
                <a:ea typeface="+mn-ea"/>
                <a:cs typeface="Times New Roman" pitchFamily="18" charset="0"/>
              </a:defRPr>
            </a:lvl2pPr>
            <a:lvl3pPr marL="1303338" indent="-260350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700" kern="1200">
                <a:solidFill>
                  <a:schemeClr val="tx1"/>
                </a:solidFill>
                <a:latin typeface="Georgia" pitchFamily="18" charset="0"/>
                <a:ea typeface="+mn-ea"/>
                <a:cs typeface="Times New Roman" pitchFamily="18" charset="0"/>
              </a:defRPr>
            </a:lvl3pPr>
            <a:lvl4pPr marL="1824038" indent="-260350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300" kern="1200">
                <a:solidFill>
                  <a:schemeClr val="tx1"/>
                </a:solidFill>
                <a:latin typeface="Georgia" pitchFamily="18" charset="0"/>
                <a:ea typeface="+mn-ea"/>
                <a:cs typeface="Times New Roman" pitchFamily="18" charset="0"/>
              </a:defRPr>
            </a:lvl4pPr>
            <a:lvl5pPr marL="2346325" indent="-260350" algn="l" defTabSz="1042988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300" kern="1200">
                <a:solidFill>
                  <a:schemeClr val="tx1"/>
                </a:solidFill>
                <a:latin typeface="Georgia" pitchFamily="18" charset="0"/>
                <a:ea typeface="+mn-ea"/>
                <a:cs typeface="Times New Roman" pitchFamily="18" charset="0"/>
              </a:defRPr>
            </a:lvl5pPr>
            <a:lvl6pPr marL="2868404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932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1460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988" indent="-260764" algn="l" defTabSz="104305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  <a:defRPr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xmlns="" val="409353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31559209"/>
              </p:ext>
            </p:extLst>
          </p:nvPr>
        </p:nvGraphicFramePr>
        <p:xfrm>
          <a:off x="0" y="972319"/>
          <a:ext cx="10693400" cy="5422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42183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 txBox="1">
            <a:spLocks/>
          </p:cNvSpPr>
          <p:nvPr/>
        </p:nvSpPr>
        <p:spPr bwMode="auto">
          <a:xfrm flipH="1">
            <a:off x="378148" y="206375"/>
            <a:ext cx="9433048" cy="946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Мониторинг системы образования </a:t>
            </a:r>
            <a:r>
              <a:rPr lang="ru-RU" sz="2800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Рособрнадзором</a:t>
            </a: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в 2014 </a:t>
            </a:r>
            <a:r>
              <a:rPr lang="ru-RU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г</a:t>
            </a:r>
            <a:r>
              <a:rPr lang="ru-RU" sz="28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.</a:t>
            </a:r>
            <a:endParaRPr lang="ru-RU" sz="28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3128517603"/>
              </p:ext>
            </p:extLst>
          </p:nvPr>
        </p:nvGraphicFramePr>
        <p:xfrm>
          <a:off x="882204" y="1152525"/>
          <a:ext cx="8928992" cy="5940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93047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Нормативная основа мониторинга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09330308"/>
              </p:ext>
            </p:extLst>
          </p:nvPr>
        </p:nvGraphicFramePr>
        <p:xfrm>
          <a:off x="534988" y="1260351"/>
          <a:ext cx="9623425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65120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/>
              <a:t>Требования </a:t>
            </a:r>
            <a:r>
              <a:rPr lang="ru-RU" sz="2000" b="1" dirty="0"/>
              <a:t>к структуре официального сайта образовательной организации в информационно-телекоммуникационной сети «Интернет</a:t>
            </a:r>
            <a:r>
              <a:rPr lang="ru-RU" sz="2000" b="1" dirty="0" smtClean="0"/>
              <a:t>»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04859500"/>
              </p:ext>
            </p:extLst>
          </p:nvPr>
        </p:nvGraphicFramePr>
        <p:xfrm>
          <a:off x="534988" y="1332359"/>
          <a:ext cx="9623425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46300" y="7106738"/>
            <a:ext cx="74333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* - </a:t>
            </a:r>
            <a:r>
              <a:rPr lang="ru-RU" sz="1200" dirty="0"/>
              <a:t>Допускается размещение на </a:t>
            </a:r>
            <a:r>
              <a:rPr lang="ru-RU" sz="1200" dirty="0">
                <a:hlinkClick r:id="rId6" action="ppaction://hlinkfile"/>
              </a:rPr>
              <a:t>Сайте</a:t>
            </a:r>
            <a:r>
              <a:rPr lang="ru-RU" sz="1200" dirty="0"/>
              <a:t> иной </a:t>
            </a:r>
            <a:r>
              <a:rPr lang="ru-RU" sz="1200" dirty="0" smtClean="0"/>
              <a:t>информации по </a:t>
            </a:r>
            <a:r>
              <a:rPr lang="ru-RU" sz="1200" dirty="0"/>
              <a:t>решению образовательной 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xmlns="" val="347469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/>
              <a:t>Требования </a:t>
            </a:r>
            <a:r>
              <a:rPr lang="ru-RU" sz="2000" b="1" dirty="0"/>
              <a:t>к </a:t>
            </a:r>
            <a:r>
              <a:rPr lang="ru-RU" sz="2000" b="1" dirty="0" smtClean="0"/>
              <a:t>формату </a:t>
            </a:r>
            <a:r>
              <a:rPr lang="ru-RU" sz="2000" b="1" dirty="0"/>
              <a:t>представления </a:t>
            </a:r>
            <a:r>
              <a:rPr lang="ru-RU" sz="2000" b="1" dirty="0" smtClean="0"/>
              <a:t>информации на сайте </a:t>
            </a:r>
            <a:r>
              <a:rPr lang="ru-RU" sz="2000" b="1" dirty="0"/>
              <a:t>образовательной организации в информационно-телекоммуникационной сети «Интернет»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16161655"/>
              </p:ext>
            </p:extLst>
          </p:nvPr>
        </p:nvGraphicFramePr>
        <p:xfrm>
          <a:off x="534988" y="1332359"/>
          <a:ext cx="9623425" cy="5422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19135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364497"/>
              </p:ext>
            </p:extLst>
          </p:nvPr>
        </p:nvGraphicFramePr>
        <p:xfrm>
          <a:off x="450156" y="468263"/>
          <a:ext cx="9992993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86719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мониторинга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8116474"/>
              </p:ext>
            </p:extLst>
          </p:nvPr>
        </p:nvGraphicFramePr>
        <p:xfrm>
          <a:off x="450156" y="1404367"/>
          <a:ext cx="9623425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29756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Мероприятия мониторинга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60230973"/>
              </p:ext>
            </p:extLst>
          </p:nvPr>
        </p:nvGraphicFramePr>
        <p:xfrm>
          <a:off x="534988" y="1188343"/>
          <a:ext cx="9623425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58228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9225</TotalTime>
  <Words>1739</Words>
  <Application>Microsoft Office PowerPoint</Application>
  <PresentationFormat>Произвольный</PresentationFormat>
  <Paragraphs>204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Нормативная основа мониторинга</vt:lpstr>
      <vt:lpstr>Требования к структуре официального сайта образовательной организации в информационно-телекоммуникационной сети «Интернет» </vt:lpstr>
      <vt:lpstr>Требования к формату представления информации на сайте образовательной организации в информационно-телекоммуникационной сети «Интернет» </vt:lpstr>
      <vt:lpstr>Слайд 7</vt:lpstr>
      <vt:lpstr>Задачи мониторинга</vt:lpstr>
      <vt:lpstr>Мероприятия мониторинга</vt:lpstr>
      <vt:lpstr>Направления контроля и параметры мониторинга системы образования   </vt:lpstr>
      <vt:lpstr>Показатели мониторинга. Направление 1</vt:lpstr>
      <vt:lpstr>Показатели мониторинга. Направление 2 и 3</vt:lpstr>
      <vt:lpstr>Слайд 13</vt:lpstr>
      <vt:lpstr>Слайд 14</vt:lpstr>
      <vt:lpstr>Слайд 15</vt:lpstr>
      <vt:lpstr>Точки роста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Melkor</dc:creator>
  <cp:lastModifiedBy>I.B_Kostyleva</cp:lastModifiedBy>
  <cp:revision>656</cp:revision>
  <cp:lastPrinted>2014-03-20T04:21:58Z</cp:lastPrinted>
  <dcterms:created xsi:type="dcterms:W3CDTF">2013-04-17T06:49:35Z</dcterms:created>
  <dcterms:modified xsi:type="dcterms:W3CDTF">2014-11-24T17:47:57Z</dcterms:modified>
</cp:coreProperties>
</file>